
<file path=[Content_Types].xml><?xml version="1.0" encoding="utf-8"?>
<Types xmlns="http://schemas.openxmlformats.org/package/2006/content-types">
  <Default Extension="png" ContentType="image/png"/>
  <Default Extension="jpg&amp;ehk=R3UYT0JQXsHh8Ox" ContentType="image/jpeg"/>
  <Default Extension="png&amp;ehk=" ContentType="image/png"/>
  <Default Extension="rels" ContentType="application/vnd.openxmlformats-package.relationships+xml"/>
  <Default Extension="xml" ContentType="application/xml"/>
  <Default Extension="wdp" ContentType="image/vnd.ms-photo"/>
  <Default Extension="jpg&amp;ehk=ToPkTn0H7iECTsp7m94bnA&amp;r=0&amp;pid=OfficeInsert" ContentType="image/jpeg"/>
  <Default Extension="xlsx" ContentType="application/vnd.openxmlformats-officedocument.spreadsheetml.sheet"/>
  <Default Extension="jpg" ContentType="image/jpeg"/>
  <Default Extension="png&amp;ehk=UECrbMAwE1R8CBURleqwEQ&amp;r=0&amp;pid=OfficeInsert"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3.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723" r:id="rId2"/>
    <p:sldMasterId id="2147483743" r:id="rId3"/>
    <p:sldMasterId id="2147483755" r:id="rId4"/>
  </p:sldMasterIdLst>
  <p:notesMasterIdLst>
    <p:notesMasterId r:id="rId37"/>
  </p:notesMasterIdLst>
  <p:handoutMasterIdLst>
    <p:handoutMasterId r:id="rId38"/>
  </p:handoutMasterIdLst>
  <p:sldIdLst>
    <p:sldId id="256" r:id="rId5"/>
    <p:sldId id="257" r:id="rId6"/>
    <p:sldId id="1623" r:id="rId7"/>
    <p:sldId id="601" r:id="rId8"/>
    <p:sldId id="2232" r:id="rId9"/>
    <p:sldId id="2273" r:id="rId10"/>
    <p:sldId id="2218" r:id="rId11"/>
    <p:sldId id="2259" r:id="rId12"/>
    <p:sldId id="2268" r:id="rId13"/>
    <p:sldId id="2276" r:id="rId14"/>
    <p:sldId id="577" r:id="rId15"/>
    <p:sldId id="613" r:id="rId16"/>
    <p:sldId id="2272" r:id="rId17"/>
    <p:sldId id="369" r:id="rId18"/>
    <p:sldId id="2284" r:id="rId19"/>
    <p:sldId id="2282" r:id="rId20"/>
    <p:sldId id="2277" r:id="rId21"/>
    <p:sldId id="2278" r:id="rId22"/>
    <p:sldId id="2267" r:id="rId23"/>
    <p:sldId id="299" r:id="rId24"/>
    <p:sldId id="2199" r:id="rId25"/>
    <p:sldId id="2248" r:id="rId26"/>
    <p:sldId id="2279" r:id="rId27"/>
    <p:sldId id="2266" r:id="rId28"/>
    <p:sldId id="2274" r:id="rId29"/>
    <p:sldId id="391" r:id="rId30"/>
    <p:sldId id="2275" r:id="rId31"/>
    <p:sldId id="266" r:id="rId32"/>
    <p:sldId id="2281" r:id="rId33"/>
    <p:sldId id="2269" r:id="rId34"/>
    <p:sldId id="2271" r:id="rId35"/>
    <p:sldId id="2280" r:id="rId36"/>
  </p:sldIdLst>
  <p:sldSz cx="12192000" cy="6858000"/>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126">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21020"/>
    <a:srgbClr val="42803B"/>
    <a:srgbClr val="FFC000"/>
    <a:srgbClr val="A57C00"/>
    <a:srgbClr val="E5BB62"/>
    <a:srgbClr val="005169"/>
    <a:srgbClr val="5DA9DD"/>
    <a:srgbClr val="FFCCFF"/>
    <a:srgbClr val="FF99FF"/>
    <a:srgbClr val="FCFCFC"/>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2" autoAdjust="0"/>
    <p:restoredTop sz="93546" autoAdjust="0"/>
  </p:normalViewPr>
  <p:slideViewPr>
    <p:cSldViewPr snapToGrid="0" snapToObjects="1">
      <p:cViewPr varScale="1">
        <p:scale>
          <a:sx n="44" d="100"/>
          <a:sy n="44" d="100"/>
        </p:scale>
        <p:origin x="66" y="750"/>
      </p:cViewPr>
      <p:guideLst>
        <p:guide orient="horz" pos="2160"/>
        <p:guide pos="3840"/>
      </p:guideLst>
    </p:cSldViewPr>
  </p:slideViewPr>
  <p:outlineViewPr>
    <p:cViewPr>
      <p:scale>
        <a:sx n="33" d="100"/>
        <a:sy n="33" d="100"/>
      </p:scale>
      <p:origin x="0" y="-14"/>
    </p:cViewPr>
  </p:outlineViewPr>
  <p:notesTextViewPr>
    <p:cViewPr>
      <p:scale>
        <a:sx n="100" d="100"/>
        <a:sy n="100" d="100"/>
      </p:scale>
      <p:origin x="0" y="0"/>
    </p:cViewPr>
  </p:notesTextViewPr>
  <p:sorterViewPr>
    <p:cViewPr>
      <p:scale>
        <a:sx n="80" d="100"/>
        <a:sy n="80" d="100"/>
      </p:scale>
      <p:origin x="0" y="-2982"/>
    </p:cViewPr>
  </p:sorterViewPr>
  <p:notesViewPr>
    <p:cSldViewPr snapToGrid="0" snapToObjects="1">
      <p:cViewPr varScale="1">
        <p:scale>
          <a:sx n="60" d="100"/>
          <a:sy n="60" d="100"/>
        </p:scale>
        <p:origin x="2538" y="90"/>
      </p:cViewPr>
      <p:guideLst>
        <p:guide orient="horz" pos="3126"/>
        <p:guide pos="2141"/>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awirtz\Dropbox\Andrea%20Working%20Files\10.Trans%20Cohort%20(LITE)\Presentations%20and%20Papers\Conference%20abstracts\IAS_PrEP_v26June2019.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9506479674587622E-2"/>
          <c:y val="4.4848465871594793E-2"/>
          <c:w val="0.91049352032541242"/>
          <c:h val="0.65841798637689108"/>
        </c:manualLayout>
      </c:layout>
      <c:barChart>
        <c:barDir val="col"/>
        <c:grouping val="clustered"/>
        <c:varyColors val="0"/>
        <c:ser>
          <c:idx val="0"/>
          <c:order val="0"/>
          <c:tx>
            <c:v>Adult (n=620)</c:v>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Sheet3!$A$4:$A$11</c:f>
              <c:strCache>
                <c:ptCount val="8"/>
                <c:pt idx="0">
                  <c:v>Sex in last 12 months</c:v>
                </c:pt>
                <c:pt idx="1">
                  <c:v>Sexual partner living with HIV</c:v>
                </c:pt>
                <c:pt idx="2">
                  <c:v>Self-reported STI in last 3mo</c:v>
                </c:pt>
                <c:pt idx="3">
                  <c:v>At least one lab-confirmed STI**</c:v>
                </c:pt>
                <c:pt idx="4">
                  <c:v>Current sex work **</c:v>
                </c:pt>
                <c:pt idx="5">
                  <c:v>CRAI with last partner (all types)</c:v>
                </c:pt>
                <c:pt idx="6">
                  <c:v>PrEP indication (modified CDC criteria)</c:v>
                </c:pt>
                <c:pt idx="7">
                  <c:v>PEP use (last 3mo)</c:v>
                </c:pt>
              </c:strCache>
            </c:strRef>
          </c:cat>
          <c:val>
            <c:numRef>
              <c:f>Sheet3!$C$4:$C$11</c:f>
              <c:numCache>
                <c:formatCode>0</c:formatCode>
                <c:ptCount val="8"/>
                <c:pt idx="0">
                  <c:v>74.8</c:v>
                </c:pt>
                <c:pt idx="1">
                  <c:v>2.4</c:v>
                </c:pt>
                <c:pt idx="2">
                  <c:v>4.4000000000000004</c:v>
                </c:pt>
                <c:pt idx="3">
                  <c:v>9.8000000000000007</c:v>
                </c:pt>
                <c:pt idx="4">
                  <c:v>18.100000000000001</c:v>
                </c:pt>
                <c:pt idx="5">
                  <c:v>27.3</c:v>
                </c:pt>
                <c:pt idx="6">
                  <c:v>39.799999999999997</c:v>
                </c:pt>
                <c:pt idx="7">
                  <c:v>6.5</c:v>
                </c:pt>
              </c:numCache>
            </c:numRef>
          </c:val>
          <c:extLst>
            <c:ext xmlns:c16="http://schemas.microsoft.com/office/drawing/2014/chart" uri="{C3380CC4-5D6E-409C-BE32-E72D297353CC}">
              <c16:uniqueId val="{00000000-C8DF-4DB1-838F-9811630494D5}"/>
            </c:ext>
          </c:extLst>
        </c:ser>
        <c:ser>
          <c:idx val="1"/>
          <c:order val="1"/>
          <c:tx>
            <c:v>Youth (n=271)</c:v>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Sheet3!$A$4:$A$11</c:f>
              <c:strCache>
                <c:ptCount val="8"/>
                <c:pt idx="0">
                  <c:v>Sex in last 12 months</c:v>
                </c:pt>
                <c:pt idx="1">
                  <c:v>Sexual partner living with HIV</c:v>
                </c:pt>
                <c:pt idx="2">
                  <c:v>Self-reported STI in last 3mo</c:v>
                </c:pt>
                <c:pt idx="3">
                  <c:v>At least one lab-confirmed STI**</c:v>
                </c:pt>
                <c:pt idx="4">
                  <c:v>Current sex work **</c:v>
                </c:pt>
                <c:pt idx="5">
                  <c:v>CRAI with last partner (all types)</c:v>
                </c:pt>
                <c:pt idx="6">
                  <c:v>PrEP indication (modified CDC criteria)</c:v>
                </c:pt>
                <c:pt idx="7">
                  <c:v>PEP use (last 3mo)</c:v>
                </c:pt>
              </c:strCache>
            </c:strRef>
          </c:cat>
          <c:val>
            <c:numRef>
              <c:f>Sheet3!$E$4:$E$11</c:f>
              <c:numCache>
                <c:formatCode>0</c:formatCode>
                <c:ptCount val="8"/>
                <c:pt idx="0">
                  <c:v>74.900000000000006</c:v>
                </c:pt>
                <c:pt idx="1">
                  <c:v>0.5</c:v>
                </c:pt>
                <c:pt idx="2">
                  <c:v>3.8</c:v>
                </c:pt>
                <c:pt idx="3">
                  <c:v>13.7</c:v>
                </c:pt>
                <c:pt idx="4">
                  <c:v>23.3</c:v>
                </c:pt>
                <c:pt idx="5">
                  <c:v>23.2</c:v>
                </c:pt>
                <c:pt idx="6">
                  <c:v>43.2</c:v>
                </c:pt>
                <c:pt idx="7">
                  <c:v>5.5</c:v>
                </c:pt>
              </c:numCache>
            </c:numRef>
          </c:val>
          <c:extLst>
            <c:ext xmlns:c16="http://schemas.microsoft.com/office/drawing/2014/chart" uri="{C3380CC4-5D6E-409C-BE32-E72D297353CC}">
              <c16:uniqueId val="{00000001-C8DF-4DB1-838F-9811630494D5}"/>
            </c:ext>
          </c:extLst>
        </c:ser>
        <c:dLbls>
          <c:dLblPos val="outEnd"/>
          <c:showLegendKey val="0"/>
          <c:showVal val="1"/>
          <c:showCatName val="0"/>
          <c:showSerName val="0"/>
          <c:showPercent val="0"/>
          <c:showBubbleSize val="0"/>
        </c:dLbls>
        <c:gapWidth val="219"/>
        <c:overlap val="-27"/>
        <c:axId val="266407368"/>
        <c:axId val="268467192"/>
      </c:barChart>
      <c:catAx>
        <c:axId val="2664073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268467192"/>
        <c:crosses val="autoZero"/>
        <c:auto val="1"/>
        <c:lblAlgn val="ctr"/>
        <c:lblOffset val="100"/>
        <c:noMultiLvlLbl val="0"/>
      </c:catAx>
      <c:valAx>
        <c:axId val="268467192"/>
        <c:scaling>
          <c:orientation val="minMax"/>
          <c:max val="1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dirty="0"/>
                  <a:t>Percent</a:t>
                </a:r>
                <a:r>
                  <a:rPr lang="en-US" baseline="0" dirty="0"/>
                  <a:t> (%)</a:t>
                </a:r>
                <a:endParaRPr lang="en-US" dirty="0"/>
              </a:p>
            </c:rich>
          </c:tx>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266407368"/>
        <c:crosses val="autoZero"/>
        <c:crossBetween val="between"/>
      </c:valAx>
      <c:spPr>
        <a:noFill/>
        <a:ln>
          <a:noFill/>
        </a:ln>
        <a:effectLst/>
      </c:spPr>
    </c:plotArea>
    <c:legend>
      <c:legendPos val="b"/>
      <c:layout>
        <c:manualLayout>
          <c:xMode val="edge"/>
          <c:yMode val="edge"/>
          <c:x val="0.57112738510300265"/>
          <c:y val="0.16912176897180803"/>
          <c:w val="0.40163177947217299"/>
          <c:h val="7.8125546806649182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60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6875233840674063E-2"/>
          <c:y val="6.0303016073507909E-2"/>
          <c:w val="0.89005774929286585"/>
          <c:h val="0.79198354553399275"/>
        </c:manualLayout>
      </c:layout>
      <c:barChart>
        <c:barDir val="col"/>
        <c:grouping val="clustered"/>
        <c:varyColors val="0"/>
        <c:ser>
          <c:idx val="0"/>
          <c:order val="0"/>
          <c:tx>
            <c:strRef>
              <c:f>Sheet5!$B$1</c:f>
              <c:strCache>
                <c:ptCount val="1"/>
                <c:pt idx="0">
                  <c:v>Adult (n=625)</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8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Sheet5!$A$2:$A$6</c:f>
              <c:strCache>
                <c:ptCount val="5"/>
                <c:pt idx="0">
                  <c:v>Sexually active</c:v>
                </c:pt>
                <c:pt idx="1">
                  <c:v>Aware of PrEP</c:v>
                </c:pt>
                <c:pt idx="2">
                  <c:v>Ever taken PrEP </c:v>
                </c:pt>
                <c:pt idx="3">
                  <c:v>PrEP in last 30 days</c:v>
                </c:pt>
                <c:pt idx="4">
                  <c:v>Adherent to PrEP</c:v>
                </c:pt>
              </c:strCache>
            </c:strRef>
          </c:cat>
          <c:val>
            <c:numRef>
              <c:f>Sheet5!$B$2:$B$6</c:f>
              <c:numCache>
                <c:formatCode>0</c:formatCode>
                <c:ptCount val="5"/>
                <c:pt idx="0">
                  <c:v>100</c:v>
                </c:pt>
                <c:pt idx="1">
                  <c:v>82.6</c:v>
                </c:pt>
                <c:pt idx="2">
                  <c:v>22.6</c:v>
                </c:pt>
                <c:pt idx="3">
                  <c:v>13</c:v>
                </c:pt>
                <c:pt idx="4">
                  <c:v>9</c:v>
                </c:pt>
              </c:numCache>
            </c:numRef>
          </c:val>
          <c:extLst>
            <c:ext xmlns:c16="http://schemas.microsoft.com/office/drawing/2014/chart" uri="{C3380CC4-5D6E-409C-BE32-E72D297353CC}">
              <c16:uniqueId val="{00000000-D739-4C04-A143-9BA084027004}"/>
            </c:ext>
          </c:extLst>
        </c:ser>
        <c:ser>
          <c:idx val="1"/>
          <c:order val="1"/>
          <c:tx>
            <c:strRef>
              <c:f>Sheet5!$C$1</c:f>
              <c:strCache>
                <c:ptCount val="1"/>
                <c:pt idx="0">
                  <c:v>Youth (n=212)</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8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Sheet5!$A$2:$A$6</c:f>
              <c:strCache>
                <c:ptCount val="5"/>
                <c:pt idx="0">
                  <c:v>Sexually active</c:v>
                </c:pt>
                <c:pt idx="1">
                  <c:v>Aware of PrEP</c:v>
                </c:pt>
                <c:pt idx="2">
                  <c:v>Ever taken PrEP </c:v>
                </c:pt>
                <c:pt idx="3">
                  <c:v>PrEP in last 30 days</c:v>
                </c:pt>
                <c:pt idx="4">
                  <c:v>Adherent to PrEP</c:v>
                </c:pt>
              </c:strCache>
            </c:strRef>
          </c:cat>
          <c:val>
            <c:numRef>
              <c:f>Sheet5!$C$2:$C$6</c:f>
              <c:numCache>
                <c:formatCode>0</c:formatCode>
                <c:ptCount val="5"/>
                <c:pt idx="0">
                  <c:v>100</c:v>
                </c:pt>
                <c:pt idx="1">
                  <c:v>82.4</c:v>
                </c:pt>
                <c:pt idx="2">
                  <c:v>23.1</c:v>
                </c:pt>
                <c:pt idx="3">
                  <c:v>12</c:v>
                </c:pt>
                <c:pt idx="4">
                  <c:v>8</c:v>
                </c:pt>
              </c:numCache>
            </c:numRef>
          </c:val>
          <c:extLst>
            <c:ext xmlns:c16="http://schemas.microsoft.com/office/drawing/2014/chart" uri="{C3380CC4-5D6E-409C-BE32-E72D297353CC}">
              <c16:uniqueId val="{00000001-D739-4C04-A143-9BA084027004}"/>
            </c:ext>
          </c:extLst>
        </c:ser>
        <c:dLbls>
          <c:dLblPos val="outEnd"/>
          <c:showLegendKey val="0"/>
          <c:showVal val="1"/>
          <c:showCatName val="0"/>
          <c:showSerName val="0"/>
          <c:showPercent val="0"/>
          <c:showBubbleSize val="0"/>
        </c:dLbls>
        <c:gapWidth val="219"/>
        <c:overlap val="-27"/>
        <c:axId val="183475880"/>
        <c:axId val="184059832"/>
      </c:barChart>
      <c:catAx>
        <c:axId val="1834758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84059832"/>
        <c:crosses val="autoZero"/>
        <c:auto val="1"/>
        <c:lblAlgn val="ctr"/>
        <c:lblOffset val="100"/>
        <c:noMultiLvlLbl val="0"/>
      </c:catAx>
      <c:valAx>
        <c:axId val="184059832"/>
        <c:scaling>
          <c:orientation val="minMax"/>
          <c:max val="1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en-US" sz="1700" dirty="0"/>
                  <a:t>Percent of sexually active participants</a:t>
                </a:r>
                <a:r>
                  <a:rPr lang="en-US" sz="1700" baseline="0" dirty="0"/>
                  <a:t> </a:t>
                </a:r>
                <a:r>
                  <a:rPr lang="en-US" sz="1700" dirty="0"/>
                  <a:t>(%)</a:t>
                </a:r>
              </a:p>
            </c:rich>
          </c:tx>
          <c:layout>
            <c:manualLayout>
              <c:xMode val="edge"/>
              <c:yMode val="edge"/>
              <c:x val="3.0847793557547951E-3"/>
              <c:y val="4.3553467422053876E-2"/>
            </c:manualLayout>
          </c:layout>
          <c:overlay val="0"/>
          <c:spPr>
            <a:noFill/>
            <a:ln>
              <a:noFill/>
            </a:ln>
            <a:effectLst/>
          </c:spPr>
          <c:txPr>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83475880"/>
        <c:crosses val="autoZero"/>
        <c:crossBetween val="between"/>
      </c:valAx>
      <c:spPr>
        <a:noFill/>
        <a:ln>
          <a:noFill/>
        </a:ln>
        <a:effectLst/>
      </c:spPr>
    </c:plotArea>
    <c:legend>
      <c:legendPos val="b"/>
      <c:layout>
        <c:manualLayout>
          <c:xMode val="edge"/>
          <c:yMode val="edge"/>
          <c:x val="0.59421417950108169"/>
          <c:y val="0.22996835345989972"/>
          <c:w val="0.34755009802601056"/>
          <c:h val="6.4404938897794153E-2"/>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800"/>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799028498045806"/>
          <c:y val="9.6757033999648995E-2"/>
          <c:w val="0.85986672360125882"/>
          <c:h val="0.74258057757636708"/>
        </c:manualLayout>
      </c:layout>
      <c:barChart>
        <c:barDir val="col"/>
        <c:grouping val="clustered"/>
        <c:varyColors val="0"/>
        <c:ser>
          <c:idx val="0"/>
          <c:order val="0"/>
          <c:tx>
            <c:strRef>
              <c:f>Sheet1!$B$7</c:f>
              <c:strCache>
                <c:ptCount val="1"/>
                <c:pt idx="0">
                  <c:v>Percent of PrEP eligible participants (%)</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5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Sheet1!$A$8:$A$12</c:f>
              <c:strCache>
                <c:ptCount val="5"/>
                <c:pt idx="0">
                  <c:v>PrEP Eligible</c:v>
                </c:pt>
                <c:pt idx="1">
                  <c:v>Health Care in the Past Year</c:v>
                </c:pt>
                <c:pt idx="2">
                  <c:v>HIV Test in the Past Year</c:v>
                </c:pt>
                <c:pt idx="3">
                  <c:v>PrEP info from Proivder</c:v>
                </c:pt>
                <c:pt idx="4">
                  <c:v>On PrEP</c:v>
                </c:pt>
              </c:strCache>
            </c:strRef>
          </c:cat>
          <c:val>
            <c:numRef>
              <c:f>Sheet1!$B$8:$B$12</c:f>
              <c:numCache>
                <c:formatCode>0%</c:formatCode>
                <c:ptCount val="5"/>
                <c:pt idx="0">
                  <c:v>1</c:v>
                </c:pt>
                <c:pt idx="1">
                  <c:v>0.82232346241457854</c:v>
                </c:pt>
                <c:pt idx="2">
                  <c:v>0.64920273348519364</c:v>
                </c:pt>
                <c:pt idx="3">
                  <c:v>0.33940774487471526</c:v>
                </c:pt>
                <c:pt idx="4">
                  <c:v>0.10933940774487472</c:v>
                </c:pt>
              </c:numCache>
            </c:numRef>
          </c:val>
          <c:extLst>
            <c:ext xmlns:c16="http://schemas.microsoft.com/office/drawing/2014/chart" uri="{C3380CC4-5D6E-409C-BE32-E72D297353CC}">
              <c16:uniqueId val="{00000000-742B-4C2B-9382-3C4482E7FC33}"/>
            </c:ext>
          </c:extLst>
        </c:ser>
        <c:dLbls>
          <c:showLegendKey val="0"/>
          <c:showVal val="0"/>
          <c:showCatName val="0"/>
          <c:showSerName val="0"/>
          <c:showPercent val="0"/>
          <c:showBubbleSize val="0"/>
        </c:dLbls>
        <c:gapWidth val="219"/>
        <c:overlap val="-27"/>
        <c:axId val="285256848"/>
        <c:axId val="285257240"/>
      </c:barChart>
      <c:catAx>
        <c:axId val="2852568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300" b="1" i="0" u="none" strike="noStrike" kern="1200" baseline="0">
                <a:solidFill>
                  <a:schemeClr val="tx1">
                    <a:lumMod val="65000"/>
                    <a:lumOff val="35000"/>
                  </a:schemeClr>
                </a:solidFill>
                <a:latin typeface="+mn-lt"/>
                <a:ea typeface="+mn-ea"/>
                <a:cs typeface="+mn-cs"/>
              </a:defRPr>
            </a:pPr>
            <a:endParaRPr lang="en-US"/>
          </a:p>
        </c:txPr>
        <c:crossAx val="285257240"/>
        <c:crosses val="autoZero"/>
        <c:auto val="1"/>
        <c:lblAlgn val="ctr"/>
        <c:lblOffset val="100"/>
        <c:noMultiLvlLbl val="0"/>
      </c:catAx>
      <c:valAx>
        <c:axId val="285257240"/>
        <c:scaling>
          <c:orientation val="minMax"/>
          <c:max val="1"/>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r>
                  <a:rPr lang="en-US" sz="1200" b="1"/>
                  <a:t>Percentage</a:t>
                </a:r>
                <a:r>
                  <a:rPr lang="en-US" sz="1200" b="1" baseline="0"/>
                  <a:t> of Eligible participants (%)</a:t>
                </a:r>
                <a:endParaRPr lang="en-US" sz="1200" b="1"/>
              </a:p>
            </c:rich>
          </c:tx>
          <c:overlay val="0"/>
          <c:spPr>
            <a:noFill/>
            <a:ln>
              <a:noFill/>
            </a:ln>
            <a:effectLst/>
          </c:spPr>
          <c:txPr>
            <a:bodyPr rot="-54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8525684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8" Type="http://schemas.openxmlformats.org/officeDocument/2006/relationships/image" Target="../media/image28.png&amp;ehk="/><Relationship Id="rId3" Type="http://schemas.openxmlformats.org/officeDocument/2006/relationships/image" Target="../media/image25.jpg"/><Relationship Id="rId7" Type="http://schemas.openxmlformats.org/officeDocument/2006/relationships/hyperlink" Target="http://outsideinclinic.wikispaces.com/Chlamydia+and+Gonorrhea" TargetMode="External"/><Relationship Id="rId2" Type="http://schemas.openxmlformats.org/officeDocument/2006/relationships/hyperlink" Target="https://www.hivrisk.org/index.html" TargetMode="External"/><Relationship Id="rId1" Type="http://schemas.openxmlformats.org/officeDocument/2006/relationships/image" Target="../media/image24.png&amp;ehk=UECrbMAwE1R8CBURleqwEQ&amp;r=0&amp;pid=OfficeInsert"/><Relationship Id="rId6" Type="http://schemas.openxmlformats.org/officeDocument/2006/relationships/image" Target="../media/image27.jpg&amp;ehk=R3UYT0JQXsHh8Ox"/><Relationship Id="rId5" Type="http://schemas.openxmlformats.org/officeDocument/2006/relationships/hyperlink" Target="http://theconversation.com/weekly-dose-truvada-the-drug-that-can-prevent-hiv-infection-61525" TargetMode="External"/><Relationship Id="rId4" Type="http://schemas.openxmlformats.org/officeDocument/2006/relationships/image" Target="../media/image26.jpg&amp;ehk=ToPkTn0H7iECTsp7m94bnA&amp;r=0&amp;pid=OfficeInsert"/><Relationship Id="rId9" Type="http://schemas.openxmlformats.org/officeDocument/2006/relationships/hyperlink" Target="http://jdorganizer.blogspot.com/2008/07/organizing-medications.html" TargetMode="External"/></Relationships>
</file>

<file path=ppt/diagrams/_rels/drawing1.xml.rels><?xml version="1.0" encoding="UTF-8" standalone="yes"?>
<Relationships xmlns="http://schemas.openxmlformats.org/package/2006/relationships"><Relationship Id="rId8" Type="http://schemas.openxmlformats.org/officeDocument/2006/relationships/image" Target="../media/image28.png&amp;ehk="/><Relationship Id="rId3" Type="http://schemas.openxmlformats.org/officeDocument/2006/relationships/image" Target="../media/image25.jpg"/><Relationship Id="rId7" Type="http://schemas.openxmlformats.org/officeDocument/2006/relationships/hyperlink" Target="http://outsideinclinic.wikispaces.com/Chlamydia+and+Gonorrhea" TargetMode="External"/><Relationship Id="rId2" Type="http://schemas.openxmlformats.org/officeDocument/2006/relationships/hyperlink" Target="https://www.hivrisk.org/index.html" TargetMode="External"/><Relationship Id="rId1" Type="http://schemas.openxmlformats.org/officeDocument/2006/relationships/image" Target="../media/image24.png&amp;ehk=UECrbMAwE1R8CBURleqwEQ&amp;r=0&amp;pid=OfficeInsert"/><Relationship Id="rId6" Type="http://schemas.openxmlformats.org/officeDocument/2006/relationships/image" Target="../media/image27.jpg&amp;ehk=R3UYT0JQXsHh8Ox"/><Relationship Id="rId5" Type="http://schemas.openxmlformats.org/officeDocument/2006/relationships/hyperlink" Target="http://theconversation.com/weekly-dose-truvada-the-drug-that-can-prevent-hiv-infection-61525" TargetMode="External"/><Relationship Id="rId4" Type="http://schemas.openxmlformats.org/officeDocument/2006/relationships/image" Target="../media/image26.jpg&amp;ehk=ToPkTn0H7iECTsp7m94bnA&amp;r=0&amp;pid=OfficeInsert"/><Relationship Id="rId9" Type="http://schemas.openxmlformats.org/officeDocument/2006/relationships/hyperlink" Target="http://jdorganizer.blogspot.com/2008/07/organizing-medications.html"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4518485-EF07-4278-B9AB-FC5F96FBCA0E}" type="doc">
      <dgm:prSet loTypeId="urn:microsoft.com/office/officeart/2005/8/layout/hList7" loCatId="list" qsTypeId="urn:microsoft.com/office/officeart/2005/8/quickstyle/simple1" qsCatId="simple" csTypeId="urn:microsoft.com/office/officeart/2005/8/colors/accent1_2" csCatId="accent1" phldr="1"/>
      <dgm:spPr/>
    </dgm:pt>
    <dgm:pt modelId="{544CBA2D-046B-4A5F-B12B-C76D33544263}">
      <dgm:prSet custT="1"/>
      <dgm:spPr>
        <a:solidFill>
          <a:schemeClr val="tx1"/>
        </a:solidFill>
      </dgm:spPr>
      <dgm:t>
        <a:bodyPr/>
        <a:lstStyle/>
        <a:p>
          <a:r>
            <a:rPr lang="en-US" sz="2000" b="1" dirty="0">
              <a:solidFill>
                <a:srgbClr val="FFC000"/>
              </a:solidFill>
            </a:rPr>
            <a:t>Assess PrEP Eligibility</a:t>
          </a:r>
        </a:p>
      </dgm:t>
    </dgm:pt>
    <dgm:pt modelId="{F94C21C9-8B1D-412B-9BDC-40A34CD833B7}" type="parTrans" cxnId="{2A612006-A350-4CFA-A99B-16FF14D02192}">
      <dgm:prSet/>
      <dgm:spPr/>
      <dgm:t>
        <a:bodyPr/>
        <a:lstStyle/>
        <a:p>
          <a:endParaRPr lang="en-US"/>
        </a:p>
      </dgm:t>
    </dgm:pt>
    <dgm:pt modelId="{CB9AE8C3-6275-42B2-9E19-D4A732FD372B}" type="sibTrans" cxnId="{2A612006-A350-4CFA-A99B-16FF14D02192}">
      <dgm:prSet/>
      <dgm:spPr/>
      <dgm:t>
        <a:bodyPr/>
        <a:lstStyle/>
        <a:p>
          <a:endParaRPr lang="en-US"/>
        </a:p>
      </dgm:t>
    </dgm:pt>
    <dgm:pt modelId="{4585EEE3-39FB-47F4-96EF-BB6BEC844864}">
      <dgm:prSet custT="1"/>
      <dgm:spPr>
        <a:solidFill>
          <a:schemeClr val="tx1"/>
        </a:solidFill>
      </dgm:spPr>
      <dgm:t>
        <a:bodyPr/>
        <a:lstStyle/>
        <a:p>
          <a:r>
            <a:rPr lang="en-US" sz="2000" b="1" dirty="0">
              <a:solidFill>
                <a:srgbClr val="FFC000"/>
              </a:solidFill>
            </a:rPr>
            <a:t>Linkage to PrEP</a:t>
          </a:r>
        </a:p>
      </dgm:t>
    </dgm:pt>
    <dgm:pt modelId="{2FB118C4-1503-4CCF-84C0-33F8D172E93A}" type="parTrans" cxnId="{7EDDB000-3EE6-4AC3-9145-9FFCDCFF93C8}">
      <dgm:prSet/>
      <dgm:spPr/>
      <dgm:t>
        <a:bodyPr/>
        <a:lstStyle/>
        <a:p>
          <a:endParaRPr lang="en-US"/>
        </a:p>
      </dgm:t>
    </dgm:pt>
    <dgm:pt modelId="{BDDB2FBC-9BAF-48BA-9F55-721746C128E8}" type="sibTrans" cxnId="{7EDDB000-3EE6-4AC3-9145-9FFCDCFF93C8}">
      <dgm:prSet/>
      <dgm:spPr/>
      <dgm:t>
        <a:bodyPr/>
        <a:lstStyle/>
        <a:p>
          <a:endParaRPr lang="en-US"/>
        </a:p>
      </dgm:t>
    </dgm:pt>
    <dgm:pt modelId="{F56A8BB6-4961-4BD5-ACB3-D0E378586F93}">
      <dgm:prSet custT="1"/>
      <dgm:spPr>
        <a:solidFill>
          <a:schemeClr val="tx1"/>
        </a:solidFill>
      </dgm:spPr>
      <dgm:t>
        <a:bodyPr/>
        <a:lstStyle/>
        <a:p>
          <a:r>
            <a:rPr lang="en-US" sz="2000" b="1" dirty="0">
              <a:solidFill>
                <a:srgbClr val="FFC000"/>
              </a:solidFill>
            </a:rPr>
            <a:t>Initiation of PrEP </a:t>
          </a:r>
        </a:p>
      </dgm:t>
    </dgm:pt>
    <dgm:pt modelId="{BE15C7A4-D6A0-4F5F-A5CB-48587F743644}" type="parTrans" cxnId="{0E3862E8-01EB-4FDA-AD38-998237536D4F}">
      <dgm:prSet/>
      <dgm:spPr/>
      <dgm:t>
        <a:bodyPr/>
        <a:lstStyle/>
        <a:p>
          <a:endParaRPr lang="en-US"/>
        </a:p>
      </dgm:t>
    </dgm:pt>
    <dgm:pt modelId="{6A0AEDE8-EE24-49FE-8A67-2AA8710B1793}" type="sibTrans" cxnId="{0E3862E8-01EB-4FDA-AD38-998237536D4F}">
      <dgm:prSet/>
      <dgm:spPr/>
      <dgm:t>
        <a:bodyPr/>
        <a:lstStyle/>
        <a:p>
          <a:endParaRPr lang="en-US"/>
        </a:p>
      </dgm:t>
    </dgm:pt>
    <dgm:pt modelId="{8A7A0AAC-9323-4559-A976-5A1444C23956}">
      <dgm:prSet custT="1"/>
      <dgm:spPr>
        <a:solidFill>
          <a:schemeClr val="tx1"/>
        </a:solidFill>
      </dgm:spPr>
      <dgm:t>
        <a:bodyPr/>
        <a:lstStyle/>
        <a:p>
          <a:r>
            <a:rPr lang="en-US" sz="2000" b="1" dirty="0">
              <a:solidFill>
                <a:srgbClr val="FFC000"/>
              </a:solidFill>
            </a:rPr>
            <a:t>Adherence &amp; Persistence</a:t>
          </a:r>
        </a:p>
      </dgm:t>
    </dgm:pt>
    <dgm:pt modelId="{40C4CCFB-3E8F-406D-ACA0-2BE1F3325CCB}" type="parTrans" cxnId="{3A21CB3A-2590-45E1-9385-12714A4F909D}">
      <dgm:prSet/>
      <dgm:spPr/>
      <dgm:t>
        <a:bodyPr/>
        <a:lstStyle/>
        <a:p>
          <a:endParaRPr lang="en-US"/>
        </a:p>
      </dgm:t>
    </dgm:pt>
    <dgm:pt modelId="{3155DEA5-61F5-4041-A2FC-2B3BE64C760D}" type="sibTrans" cxnId="{3A21CB3A-2590-45E1-9385-12714A4F909D}">
      <dgm:prSet/>
      <dgm:spPr/>
      <dgm:t>
        <a:bodyPr/>
        <a:lstStyle/>
        <a:p>
          <a:endParaRPr lang="en-US"/>
        </a:p>
      </dgm:t>
    </dgm:pt>
    <dgm:pt modelId="{317D6E20-3BE4-4187-898A-3438178E7F29}">
      <dgm:prSet custT="1"/>
      <dgm:spPr>
        <a:solidFill>
          <a:schemeClr val="tx1"/>
        </a:solidFill>
      </dgm:spPr>
      <dgm:t>
        <a:bodyPr/>
        <a:lstStyle/>
        <a:p>
          <a:r>
            <a:rPr lang="en-US" sz="2000" b="1" dirty="0">
              <a:solidFill>
                <a:srgbClr val="FFC000"/>
              </a:solidFill>
            </a:rPr>
            <a:t>Retention</a:t>
          </a:r>
        </a:p>
      </dgm:t>
    </dgm:pt>
    <dgm:pt modelId="{0DF86989-9300-45A9-B767-3765B3F6C0E1}" type="sibTrans" cxnId="{54DAAA48-0BDF-4FCC-BEAE-ABD5380AD47B}">
      <dgm:prSet/>
      <dgm:spPr/>
      <dgm:t>
        <a:bodyPr/>
        <a:lstStyle/>
        <a:p>
          <a:endParaRPr lang="en-US"/>
        </a:p>
      </dgm:t>
    </dgm:pt>
    <dgm:pt modelId="{63B76497-5CD1-46CF-986A-5D9DD3C90E2C}" type="parTrans" cxnId="{54DAAA48-0BDF-4FCC-BEAE-ABD5380AD47B}">
      <dgm:prSet/>
      <dgm:spPr/>
      <dgm:t>
        <a:bodyPr/>
        <a:lstStyle/>
        <a:p>
          <a:endParaRPr lang="en-US"/>
        </a:p>
      </dgm:t>
    </dgm:pt>
    <dgm:pt modelId="{97B4C776-5BC1-4C8E-9AD2-DB84C1FF3B80}" type="pres">
      <dgm:prSet presAssocID="{04518485-EF07-4278-B9AB-FC5F96FBCA0E}" presName="Name0" presStyleCnt="0">
        <dgm:presLayoutVars>
          <dgm:dir/>
          <dgm:resizeHandles val="exact"/>
        </dgm:presLayoutVars>
      </dgm:prSet>
      <dgm:spPr/>
    </dgm:pt>
    <dgm:pt modelId="{4B925C57-7C59-4A59-9D2D-A18AC9DBC4D8}" type="pres">
      <dgm:prSet presAssocID="{04518485-EF07-4278-B9AB-FC5F96FBCA0E}" presName="fgShape" presStyleLbl="fgShp" presStyleIdx="0" presStyleCnt="1" custFlipVert="0" custFlipHor="0" custScaleX="499" custScaleY="7471" custLinFactY="103105" custLinFactNeighborX="-3703" custLinFactNeighborY="200000"/>
      <dgm:spPr>
        <a:solidFill>
          <a:srgbClr val="7030A0"/>
        </a:solidFill>
      </dgm:spPr>
    </dgm:pt>
    <dgm:pt modelId="{63643AA0-E74D-47C4-AFE2-5E6D3E8527BD}" type="pres">
      <dgm:prSet presAssocID="{04518485-EF07-4278-B9AB-FC5F96FBCA0E}" presName="linComp" presStyleCnt="0"/>
      <dgm:spPr/>
    </dgm:pt>
    <dgm:pt modelId="{9C8B1C6E-51CB-4AE9-99E5-371DCD3B7992}" type="pres">
      <dgm:prSet presAssocID="{544CBA2D-046B-4A5F-B12B-C76D33544263}" presName="compNode" presStyleCnt="0"/>
      <dgm:spPr/>
    </dgm:pt>
    <dgm:pt modelId="{73D5F4BB-7322-42F7-B57F-B0F1275D213B}" type="pres">
      <dgm:prSet presAssocID="{544CBA2D-046B-4A5F-B12B-C76D33544263}" presName="bkgdShape" presStyleLbl="node1" presStyleIdx="0" presStyleCnt="5" custScaleX="117026"/>
      <dgm:spPr/>
      <dgm:t>
        <a:bodyPr/>
        <a:lstStyle/>
        <a:p>
          <a:endParaRPr lang="en-US"/>
        </a:p>
      </dgm:t>
    </dgm:pt>
    <dgm:pt modelId="{97D305AC-25DA-4B78-B3DD-3BC64557A33B}" type="pres">
      <dgm:prSet presAssocID="{544CBA2D-046B-4A5F-B12B-C76D33544263}" presName="nodeTx" presStyleLbl="node1" presStyleIdx="0" presStyleCnt="5">
        <dgm:presLayoutVars>
          <dgm:bulletEnabled val="1"/>
        </dgm:presLayoutVars>
      </dgm:prSet>
      <dgm:spPr/>
      <dgm:t>
        <a:bodyPr/>
        <a:lstStyle/>
        <a:p>
          <a:endParaRPr lang="en-US"/>
        </a:p>
      </dgm:t>
    </dgm:pt>
    <dgm:pt modelId="{A8D35910-6AFC-4DBF-8948-6B653C4BA6F3}" type="pres">
      <dgm:prSet presAssocID="{544CBA2D-046B-4A5F-B12B-C76D33544263}" presName="invisiNode" presStyleLbl="node1" presStyleIdx="0" presStyleCnt="5"/>
      <dgm:spPr/>
    </dgm:pt>
    <dgm:pt modelId="{F3FDB550-9188-476E-BF9A-13F61974BCE1}" type="pres">
      <dgm:prSet presAssocID="{544CBA2D-046B-4A5F-B12B-C76D33544263}" presName="imagNode" presStyleLbl="fgImgPlace1" presStyleIdx="0" presStyleCnt="5"/>
      <dgm:spPr>
        <a:blipFill>
          <a:blip xmlns:r="http://schemas.openxmlformats.org/officeDocument/2006/relationships" r:embed="rId1">
            <a:extLst>
              <a:ext uri="{28A0092B-C50C-407E-A947-70E740481C1C}">
                <a14:useLocalDpi xmlns:a14="http://schemas.microsoft.com/office/drawing/2010/main" val="0"/>
              </a:ext>
              <a:ext uri="{837473B0-CC2E-450A-ABE3-18F120FF3D39}">
                <a1611:picAttrSrcUrl xmlns="" xmlns:a1611="http://schemas.microsoft.com/office/drawing/2016/11/main" r:id="rId2"/>
              </a:ext>
            </a:extLst>
          </a:blip>
          <a:srcRect/>
          <a:stretch>
            <a:fillRect l="-23000" r="-23000"/>
          </a:stretch>
        </a:blipFill>
      </dgm:spPr>
    </dgm:pt>
    <dgm:pt modelId="{8D3EF427-7C4D-4C7D-9E6C-FEE8F1E17021}" type="pres">
      <dgm:prSet presAssocID="{CB9AE8C3-6275-42B2-9E19-D4A732FD372B}" presName="sibTrans" presStyleLbl="sibTrans2D1" presStyleIdx="0" presStyleCnt="0"/>
      <dgm:spPr/>
      <dgm:t>
        <a:bodyPr/>
        <a:lstStyle/>
        <a:p>
          <a:endParaRPr lang="en-US"/>
        </a:p>
      </dgm:t>
    </dgm:pt>
    <dgm:pt modelId="{52E07684-6B0C-46DD-A6E1-F5BD7EB7570E}" type="pres">
      <dgm:prSet presAssocID="{4585EEE3-39FB-47F4-96EF-BB6BEC844864}" presName="compNode" presStyleCnt="0"/>
      <dgm:spPr/>
    </dgm:pt>
    <dgm:pt modelId="{4990BC85-C393-446A-BB1A-5CAEE427CFCC}" type="pres">
      <dgm:prSet presAssocID="{4585EEE3-39FB-47F4-96EF-BB6BEC844864}" presName="bkgdShape" presStyleLbl="node1" presStyleIdx="1" presStyleCnt="5"/>
      <dgm:spPr/>
      <dgm:t>
        <a:bodyPr/>
        <a:lstStyle/>
        <a:p>
          <a:endParaRPr lang="en-US"/>
        </a:p>
      </dgm:t>
    </dgm:pt>
    <dgm:pt modelId="{77B678C9-2102-4A10-9244-A28A6FB18DA5}" type="pres">
      <dgm:prSet presAssocID="{4585EEE3-39FB-47F4-96EF-BB6BEC844864}" presName="nodeTx" presStyleLbl="node1" presStyleIdx="1" presStyleCnt="5">
        <dgm:presLayoutVars>
          <dgm:bulletEnabled val="1"/>
        </dgm:presLayoutVars>
      </dgm:prSet>
      <dgm:spPr/>
      <dgm:t>
        <a:bodyPr/>
        <a:lstStyle/>
        <a:p>
          <a:endParaRPr lang="en-US"/>
        </a:p>
      </dgm:t>
    </dgm:pt>
    <dgm:pt modelId="{8F69FF6C-78AE-409F-A17F-876F39FA9F61}" type="pres">
      <dgm:prSet presAssocID="{4585EEE3-39FB-47F4-96EF-BB6BEC844864}" presName="invisiNode" presStyleLbl="node1" presStyleIdx="1" presStyleCnt="5"/>
      <dgm:spPr/>
    </dgm:pt>
    <dgm:pt modelId="{ADF1F2AD-22FF-4CAF-9444-D82401B2DE12}" type="pres">
      <dgm:prSet presAssocID="{4585EEE3-39FB-47F4-96EF-BB6BEC844864}" presName="imagNode" presStyleLbl="fgImgPlace1" presStyleIdx="1" presStyleCnt="5"/>
      <dgm:spPr>
        <a:blipFill>
          <a:blip xmlns:r="http://schemas.openxmlformats.org/officeDocument/2006/relationships" r:embed="rId3">
            <a:extLst>
              <a:ext uri="{28A0092B-C50C-407E-A947-70E740481C1C}">
                <a14:useLocalDpi xmlns:a14="http://schemas.microsoft.com/office/drawing/2010/main" val="0"/>
              </a:ext>
            </a:extLst>
          </a:blip>
          <a:srcRect/>
          <a:stretch>
            <a:fillRect l="-23000" r="-23000"/>
          </a:stretch>
        </a:blipFill>
      </dgm:spPr>
    </dgm:pt>
    <dgm:pt modelId="{EA3EC91C-E801-4F6B-B7DE-E23FC4EC3089}" type="pres">
      <dgm:prSet presAssocID="{BDDB2FBC-9BAF-48BA-9F55-721746C128E8}" presName="sibTrans" presStyleLbl="sibTrans2D1" presStyleIdx="0" presStyleCnt="0"/>
      <dgm:spPr/>
      <dgm:t>
        <a:bodyPr/>
        <a:lstStyle/>
        <a:p>
          <a:endParaRPr lang="en-US"/>
        </a:p>
      </dgm:t>
    </dgm:pt>
    <dgm:pt modelId="{21C3A59D-1287-4B4E-93E3-161AE8451460}" type="pres">
      <dgm:prSet presAssocID="{F56A8BB6-4961-4BD5-ACB3-D0E378586F93}" presName="compNode" presStyleCnt="0"/>
      <dgm:spPr/>
    </dgm:pt>
    <dgm:pt modelId="{DBEFC067-5D96-4FAD-9B1D-3FD0CC1D61D2}" type="pres">
      <dgm:prSet presAssocID="{F56A8BB6-4961-4BD5-ACB3-D0E378586F93}" presName="bkgdShape" presStyleLbl="node1" presStyleIdx="2" presStyleCnt="5" custScaleX="104539" custLinFactNeighborX="1022" custLinFactNeighborY="85"/>
      <dgm:spPr/>
      <dgm:t>
        <a:bodyPr/>
        <a:lstStyle/>
        <a:p>
          <a:endParaRPr lang="en-US"/>
        </a:p>
      </dgm:t>
    </dgm:pt>
    <dgm:pt modelId="{FE1BB9B6-23F9-4758-A003-022B65AE0A0F}" type="pres">
      <dgm:prSet presAssocID="{F56A8BB6-4961-4BD5-ACB3-D0E378586F93}" presName="nodeTx" presStyleLbl="node1" presStyleIdx="2" presStyleCnt="5">
        <dgm:presLayoutVars>
          <dgm:bulletEnabled val="1"/>
        </dgm:presLayoutVars>
      </dgm:prSet>
      <dgm:spPr/>
      <dgm:t>
        <a:bodyPr/>
        <a:lstStyle/>
        <a:p>
          <a:endParaRPr lang="en-US"/>
        </a:p>
      </dgm:t>
    </dgm:pt>
    <dgm:pt modelId="{F6452143-D8CC-415F-ABA2-3D3C78FBFB31}" type="pres">
      <dgm:prSet presAssocID="{F56A8BB6-4961-4BD5-ACB3-D0E378586F93}" presName="invisiNode" presStyleLbl="node1" presStyleIdx="2" presStyleCnt="5"/>
      <dgm:spPr/>
    </dgm:pt>
    <dgm:pt modelId="{406D8A8D-B685-4ED5-BA10-4C893EC96808}" type="pres">
      <dgm:prSet presAssocID="{F56A8BB6-4961-4BD5-ACB3-D0E378586F93}" presName="imagNode" presStyleLbl="fgImgPlace1" presStyleIdx="2" presStyleCnt="5"/>
      <dgm:spPr>
        <a:blipFill>
          <a:blip xmlns:r="http://schemas.openxmlformats.org/officeDocument/2006/relationships" r:embed="rId4">
            <a:extLst>
              <a:ext uri="{28A0092B-C50C-407E-A947-70E740481C1C}">
                <a14:useLocalDpi xmlns:a14="http://schemas.microsoft.com/office/drawing/2010/main" val="0"/>
              </a:ext>
              <a:ext uri="{837473B0-CC2E-450A-ABE3-18F120FF3D39}">
                <a1611:picAttrSrcUrl xmlns="" xmlns:a1611="http://schemas.microsoft.com/office/drawing/2016/11/main" r:id="rId5"/>
              </a:ext>
            </a:extLst>
          </a:blip>
          <a:srcRect/>
          <a:stretch>
            <a:fillRect l="-97000" r="-97000"/>
          </a:stretch>
        </a:blipFill>
      </dgm:spPr>
    </dgm:pt>
    <dgm:pt modelId="{90FA52FB-8685-44CA-91EE-13214A2D2CCB}" type="pres">
      <dgm:prSet presAssocID="{6A0AEDE8-EE24-49FE-8A67-2AA8710B1793}" presName="sibTrans" presStyleLbl="sibTrans2D1" presStyleIdx="0" presStyleCnt="0"/>
      <dgm:spPr/>
      <dgm:t>
        <a:bodyPr/>
        <a:lstStyle/>
        <a:p>
          <a:endParaRPr lang="en-US"/>
        </a:p>
      </dgm:t>
    </dgm:pt>
    <dgm:pt modelId="{4F0242AF-E162-444A-8637-53A89CEDCADB}" type="pres">
      <dgm:prSet presAssocID="{317D6E20-3BE4-4187-898A-3438178E7F29}" presName="compNode" presStyleCnt="0"/>
      <dgm:spPr/>
    </dgm:pt>
    <dgm:pt modelId="{A21DC67A-1FA5-406B-B5EE-4624D428B1D4}" type="pres">
      <dgm:prSet presAssocID="{317D6E20-3BE4-4187-898A-3438178E7F29}" presName="bkgdShape" presStyleLbl="node1" presStyleIdx="3" presStyleCnt="5"/>
      <dgm:spPr/>
      <dgm:t>
        <a:bodyPr/>
        <a:lstStyle/>
        <a:p>
          <a:endParaRPr lang="en-US"/>
        </a:p>
      </dgm:t>
    </dgm:pt>
    <dgm:pt modelId="{071C1AC2-D36A-4A6C-948B-23D823B295BD}" type="pres">
      <dgm:prSet presAssocID="{317D6E20-3BE4-4187-898A-3438178E7F29}" presName="nodeTx" presStyleLbl="node1" presStyleIdx="3" presStyleCnt="5">
        <dgm:presLayoutVars>
          <dgm:bulletEnabled val="1"/>
        </dgm:presLayoutVars>
      </dgm:prSet>
      <dgm:spPr/>
      <dgm:t>
        <a:bodyPr/>
        <a:lstStyle/>
        <a:p>
          <a:endParaRPr lang="en-US"/>
        </a:p>
      </dgm:t>
    </dgm:pt>
    <dgm:pt modelId="{CD35810F-D595-4E3B-8D89-3A7C52C0EAEA}" type="pres">
      <dgm:prSet presAssocID="{317D6E20-3BE4-4187-898A-3438178E7F29}" presName="invisiNode" presStyleLbl="node1" presStyleIdx="3" presStyleCnt="5"/>
      <dgm:spPr/>
    </dgm:pt>
    <dgm:pt modelId="{C2141DBF-26C3-48CA-B15C-C0C0C2C4C3D6}" type="pres">
      <dgm:prSet presAssocID="{317D6E20-3BE4-4187-898A-3438178E7F29}" presName="imagNode" presStyleLbl="fgImgPlace1" presStyleIdx="3" presStyleCnt="5"/>
      <dgm:spPr>
        <a:blipFill>
          <a:blip xmlns:r="http://schemas.openxmlformats.org/officeDocument/2006/relationships" r:embed="rId6">
            <a:extLst>
              <a:ext uri="{28A0092B-C50C-407E-A947-70E740481C1C}">
                <a14:useLocalDpi xmlns:a14="http://schemas.microsoft.com/office/drawing/2010/main" val="0"/>
              </a:ext>
              <a:ext uri="{837473B0-CC2E-450A-ABE3-18F120FF3D39}">
                <a1611:picAttrSrcUrl xmlns="" xmlns:a1611="http://schemas.microsoft.com/office/drawing/2016/11/main" r:id="rId7"/>
              </a:ext>
            </a:extLst>
          </a:blip>
          <a:srcRect/>
          <a:stretch>
            <a:fillRect l="-24000" r="-24000"/>
          </a:stretch>
        </a:blipFill>
      </dgm:spPr>
    </dgm:pt>
    <dgm:pt modelId="{59D87597-B105-43E7-A348-3C73C4689559}" type="pres">
      <dgm:prSet presAssocID="{0DF86989-9300-45A9-B767-3765B3F6C0E1}" presName="sibTrans" presStyleLbl="sibTrans2D1" presStyleIdx="0" presStyleCnt="0"/>
      <dgm:spPr/>
      <dgm:t>
        <a:bodyPr/>
        <a:lstStyle/>
        <a:p>
          <a:endParaRPr lang="en-US"/>
        </a:p>
      </dgm:t>
    </dgm:pt>
    <dgm:pt modelId="{2F5F7A38-8D7C-49A0-B293-261CA39F81AA}" type="pres">
      <dgm:prSet presAssocID="{8A7A0AAC-9323-4559-A976-5A1444C23956}" presName="compNode" presStyleCnt="0"/>
      <dgm:spPr/>
    </dgm:pt>
    <dgm:pt modelId="{0014243F-DCAE-47C0-AF38-439BAC12BCEF}" type="pres">
      <dgm:prSet presAssocID="{8A7A0AAC-9323-4559-A976-5A1444C23956}" presName="bkgdShape" presStyleLbl="node1" presStyleIdx="4" presStyleCnt="5" custLinFactNeighborX="6393"/>
      <dgm:spPr/>
      <dgm:t>
        <a:bodyPr/>
        <a:lstStyle/>
        <a:p>
          <a:endParaRPr lang="en-US"/>
        </a:p>
      </dgm:t>
    </dgm:pt>
    <dgm:pt modelId="{2ACCFE39-BF8D-4CE5-897B-35D92D056F73}" type="pres">
      <dgm:prSet presAssocID="{8A7A0AAC-9323-4559-A976-5A1444C23956}" presName="nodeTx" presStyleLbl="node1" presStyleIdx="4" presStyleCnt="5">
        <dgm:presLayoutVars>
          <dgm:bulletEnabled val="1"/>
        </dgm:presLayoutVars>
      </dgm:prSet>
      <dgm:spPr/>
      <dgm:t>
        <a:bodyPr/>
        <a:lstStyle/>
        <a:p>
          <a:endParaRPr lang="en-US"/>
        </a:p>
      </dgm:t>
    </dgm:pt>
    <dgm:pt modelId="{EA5666BA-38CC-4FC5-9439-EE6266C308EE}" type="pres">
      <dgm:prSet presAssocID="{8A7A0AAC-9323-4559-A976-5A1444C23956}" presName="invisiNode" presStyleLbl="node1" presStyleIdx="4" presStyleCnt="5"/>
      <dgm:spPr/>
    </dgm:pt>
    <dgm:pt modelId="{3C546575-9969-4114-9F49-3450AE0FDA41}" type="pres">
      <dgm:prSet presAssocID="{8A7A0AAC-9323-4559-A976-5A1444C23956}" presName="imagNode" presStyleLbl="fgImgPlace1" presStyleIdx="4" presStyleCnt="5"/>
      <dgm:spPr>
        <a:blipFill>
          <a:blip xmlns:r="http://schemas.openxmlformats.org/officeDocument/2006/relationships" r:embed="rId8">
            <a:extLst>
              <a:ext uri="{28A0092B-C50C-407E-A947-70E740481C1C}">
                <a14:useLocalDpi xmlns:a14="http://schemas.microsoft.com/office/drawing/2010/main" val="0"/>
              </a:ext>
              <a:ext uri="{837473B0-CC2E-450A-ABE3-18F120FF3D39}">
                <a1611:picAttrSrcUrl xmlns="" xmlns:a1611="http://schemas.microsoft.com/office/drawing/2016/11/main" r:id="rId9"/>
              </a:ext>
            </a:extLst>
          </a:blip>
          <a:srcRect/>
          <a:stretch>
            <a:fillRect l="-39000" r="-39000"/>
          </a:stretch>
        </a:blipFill>
      </dgm:spPr>
    </dgm:pt>
  </dgm:ptLst>
  <dgm:cxnLst>
    <dgm:cxn modelId="{C2070133-7585-4947-83B6-611421DDF7FA}" type="presOf" srcId="{8A7A0AAC-9323-4559-A976-5A1444C23956}" destId="{2ACCFE39-BF8D-4CE5-897B-35D92D056F73}" srcOrd="1" destOrd="0" presId="urn:microsoft.com/office/officeart/2005/8/layout/hList7"/>
    <dgm:cxn modelId="{9CC02869-A73E-4F9B-A1AF-9D7B8B649D1D}" type="presOf" srcId="{04518485-EF07-4278-B9AB-FC5F96FBCA0E}" destId="{97B4C776-5BC1-4C8E-9AD2-DB84C1FF3B80}" srcOrd="0" destOrd="0" presId="urn:microsoft.com/office/officeart/2005/8/layout/hList7"/>
    <dgm:cxn modelId="{983F865D-A27E-4A35-9876-1B08B2D762E4}" type="presOf" srcId="{6A0AEDE8-EE24-49FE-8A67-2AA8710B1793}" destId="{90FA52FB-8685-44CA-91EE-13214A2D2CCB}" srcOrd="0" destOrd="0" presId="urn:microsoft.com/office/officeart/2005/8/layout/hList7"/>
    <dgm:cxn modelId="{352CCB16-F5D6-40ED-BC82-2F8C5889A835}" type="presOf" srcId="{317D6E20-3BE4-4187-898A-3438178E7F29}" destId="{A21DC67A-1FA5-406B-B5EE-4624D428B1D4}" srcOrd="0" destOrd="0" presId="urn:microsoft.com/office/officeart/2005/8/layout/hList7"/>
    <dgm:cxn modelId="{201D0474-FCBA-4CD3-8924-118D83A69C90}" type="presOf" srcId="{4585EEE3-39FB-47F4-96EF-BB6BEC844864}" destId="{77B678C9-2102-4A10-9244-A28A6FB18DA5}" srcOrd="1" destOrd="0" presId="urn:microsoft.com/office/officeart/2005/8/layout/hList7"/>
    <dgm:cxn modelId="{0E3862E8-01EB-4FDA-AD38-998237536D4F}" srcId="{04518485-EF07-4278-B9AB-FC5F96FBCA0E}" destId="{F56A8BB6-4961-4BD5-ACB3-D0E378586F93}" srcOrd="2" destOrd="0" parTransId="{BE15C7A4-D6A0-4F5F-A5CB-48587F743644}" sibTransId="{6A0AEDE8-EE24-49FE-8A67-2AA8710B1793}"/>
    <dgm:cxn modelId="{CAA6BE18-B928-495D-AA83-C20E2F24A498}" type="presOf" srcId="{8A7A0AAC-9323-4559-A976-5A1444C23956}" destId="{0014243F-DCAE-47C0-AF38-439BAC12BCEF}" srcOrd="0" destOrd="0" presId="urn:microsoft.com/office/officeart/2005/8/layout/hList7"/>
    <dgm:cxn modelId="{83F4E405-97CC-431F-BD91-8646DDA8A663}" type="presOf" srcId="{317D6E20-3BE4-4187-898A-3438178E7F29}" destId="{071C1AC2-D36A-4A6C-948B-23D823B295BD}" srcOrd="1" destOrd="0" presId="urn:microsoft.com/office/officeart/2005/8/layout/hList7"/>
    <dgm:cxn modelId="{3A21CB3A-2590-45E1-9385-12714A4F909D}" srcId="{04518485-EF07-4278-B9AB-FC5F96FBCA0E}" destId="{8A7A0AAC-9323-4559-A976-5A1444C23956}" srcOrd="4" destOrd="0" parTransId="{40C4CCFB-3E8F-406D-ACA0-2BE1F3325CCB}" sibTransId="{3155DEA5-61F5-4041-A2FC-2B3BE64C760D}"/>
    <dgm:cxn modelId="{5399FE6C-2169-46F8-9280-01F719503146}" type="presOf" srcId="{F56A8BB6-4961-4BD5-ACB3-D0E378586F93}" destId="{DBEFC067-5D96-4FAD-9B1D-3FD0CC1D61D2}" srcOrd="0" destOrd="0" presId="urn:microsoft.com/office/officeart/2005/8/layout/hList7"/>
    <dgm:cxn modelId="{0692056D-D3B4-4182-85CF-663D38936F14}" type="presOf" srcId="{4585EEE3-39FB-47F4-96EF-BB6BEC844864}" destId="{4990BC85-C393-446A-BB1A-5CAEE427CFCC}" srcOrd="0" destOrd="0" presId="urn:microsoft.com/office/officeart/2005/8/layout/hList7"/>
    <dgm:cxn modelId="{D5713960-4CBF-4C4F-856F-D0500B941C18}" type="presOf" srcId="{0DF86989-9300-45A9-B767-3765B3F6C0E1}" destId="{59D87597-B105-43E7-A348-3C73C4689559}" srcOrd="0" destOrd="0" presId="urn:microsoft.com/office/officeart/2005/8/layout/hList7"/>
    <dgm:cxn modelId="{16B09FD2-9AD1-4C84-B293-3B719F91AE2A}" type="presOf" srcId="{544CBA2D-046B-4A5F-B12B-C76D33544263}" destId="{73D5F4BB-7322-42F7-B57F-B0F1275D213B}" srcOrd="0" destOrd="0" presId="urn:microsoft.com/office/officeart/2005/8/layout/hList7"/>
    <dgm:cxn modelId="{E1831A76-6054-48BE-9063-A5660A0890C2}" type="presOf" srcId="{F56A8BB6-4961-4BD5-ACB3-D0E378586F93}" destId="{FE1BB9B6-23F9-4758-A003-022B65AE0A0F}" srcOrd="1" destOrd="0" presId="urn:microsoft.com/office/officeart/2005/8/layout/hList7"/>
    <dgm:cxn modelId="{54DAAA48-0BDF-4FCC-BEAE-ABD5380AD47B}" srcId="{04518485-EF07-4278-B9AB-FC5F96FBCA0E}" destId="{317D6E20-3BE4-4187-898A-3438178E7F29}" srcOrd="3" destOrd="0" parTransId="{63B76497-5CD1-46CF-986A-5D9DD3C90E2C}" sibTransId="{0DF86989-9300-45A9-B767-3765B3F6C0E1}"/>
    <dgm:cxn modelId="{B38F278A-39CA-4D1E-9991-2EC845DDBDE8}" type="presOf" srcId="{CB9AE8C3-6275-42B2-9E19-D4A732FD372B}" destId="{8D3EF427-7C4D-4C7D-9E6C-FEE8F1E17021}" srcOrd="0" destOrd="0" presId="urn:microsoft.com/office/officeart/2005/8/layout/hList7"/>
    <dgm:cxn modelId="{7B439209-8D83-42DB-BB81-E5D9EC85C89C}" type="presOf" srcId="{BDDB2FBC-9BAF-48BA-9F55-721746C128E8}" destId="{EA3EC91C-E801-4F6B-B7DE-E23FC4EC3089}" srcOrd="0" destOrd="0" presId="urn:microsoft.com/office/officeart/2005/8/layout/hList7"/>
    <dgm:cxn modelId="{7EDDB000-3EE6-4AC3-9145-9FFCDCFF93C8}" srcId="{04518485-EF07-4278-B9AB-FC5F96FBCA0E}" destId="{4585EEE3-39FB-47F4-96EF-BB6BEC844864}" srcOrd="1" destOrd="0" parTransId="{2FB118C4-1503-4CCF-84C0-33F8D172E93A}" sibTransId="{BDDB2FBC-9BAF-48BA-9F55-721746C128E8}"/>
    <dgm:cxn modelId="{2A612006-A350-4CFA-A99B-16FF14D02192}" srcId="{04518485-EF07-4278-B9AB-FC5F96FBCA0E}" destId="{544CBA2D-046B-4A5F-B12B-C76D33544263}" srcOrd="0" destOrd="0" parTransId="{F94C21C9-8B1D-412B-9BDC-40A34CD833B7}" sibTransId="{CB9AE8C3-6275-42B2-9E19-D4A732FD372B}"/>
    <dgm:cxn modelId="{6709DB80-5F5D-4EF7-8E42-4DDF395631BE}" type="presOf" srcId="{544CBA2D-046B-4A5F-B12B-C76D33544263}" destId="{97D305AC-25DA-4B78-B3DD-3BC64557A33B}" srcOrd="1" destOrd="0" presId="urn:microsoft.com/office/officeart/2005/8/layout/hList7"/>
    <dgm:cxn modelId="{CE1E861B-1226-4517-871D-F6E5D2ACA2B2}" type="presParOf" srcId="{97B4C776-5BC1-4C8E-9AD2-DB84C1FF3B80}" destId="{4B925C57-7C59-4A59-9D2D-A18AC9DBC4D8}" srcOrd="0" destOrd="0" presId="urn:microsoft.com/office/officeart/2005/8/layout/hList7"/>
    <dgm:cxn modelId="{4A29E3DF-0128-4DFE-B7D8-0C35BB84FF7D}" type="presParOf" srcId="{97B4C776-5BC1-4C8E-9AD2-DB84C1FF3B80}" destId="{63643AA0-E74D-47C4-AFE2-5E6D3E8527BD}" srcOrd="1" destOrd="0" presId="urn:microsoft.com/office/officeart/2005/8/layout/hList7"/>
    <dgm:cxn modelId="{E09E3785-3B70-4E1B-831D-4E6E55764506}" type="presParOf" srcId="{63643AA0-E74D-47C4-AFE2-5E6D3E8527BD}" destId="{9C8B1C6E-51CB-4AE9-99E5-371DCD3B7992}" srcOrd="0" destOrd="0" presId="urn:microsoft.com/office/officeart/2005/8/layout/hList7"/>
    <dgm:cxn modelId="{F510BEE7-2559-46B3-A8F7-87C04B68356A}" type="presParOf" srcId="{9C8B1C6E-51CB-4AE9-99E5-371DCD3B7992}" destId="{73D5F4BB-7322-42F7-B57F-B0F1275D213B}" srcOrd="0" destOrd="0" presId="urn:microsoft.com/office/officeart/2005/8/layout/hList7"/>
    <dgm:cxn modelId="{F50AC556-90C1-4B84-9B42-D0D3D4B9D2F8}" type="presParOf" srcId="{9C8B1C6E-51CB-4AE9-99E5-371DCD3B7992}" destId="{97D305AC-25DA-4B78-B3DD-3BC64557A33B}" srcOrd="1" destOrd="0" presId="urn:microsoft.com/office/officeart/2005/8/layout/hList7"/>
    <dgm:cxn modelId="{F9418E60-6C6F-41B3-9859-706A67E2C95C}" type="presParOf" srcId="{9C8B1C6E-51CB-4AE9-99E5-371DCD3B7992}" destId="{A8D35910-6AFC-4DBF-8948-6B653C4BA6F3}" srcOrd="2" destOrd="0" presId="urn:microsoft.com/office/officeart/2005/8/layout/hList7"/>
    <dgm:cxn modelId="{5C590C6F-DAE3-4BF6-BE4B-C8DB5B8867CA}" type="presParOf" srcId="{9C8B1C6E-51CB-4AE9-99E5-371DCD3B7992}" destId="{F3FDB550-9188-476E-BF9A-13F61974BCE1}" srcOrd="3" destOrd="0" presId="urn:microsoft.com/office/officeart/2005/8/layout/hList7"/>
    <dgm:cxn modelId="{24CF709D-AF55-46B7-B484-6E61359C9E1A}" type="presParOf" srcId="{63643AA0-E74D-47C4-AFE2-5E6D3E8527BD}" destId="{8D3EF427-7C4D-4C7D-9E6C-FEE8F1E17021}" srcOrd="1" destOrd="0" presId="urn:microsoft.com/office/officeart/2005/8/layout/hList7"/>
    <dgm:cxn modelId="{07212D44-8FF9-4479-8B6D-74A9693D9356}" type="presParOf" srcId="{63643AA0-E74D-47C4-AFE2-5E6D3E8527BD}" destId="{52E07684-6B0C-46DD-A6E1-F5BD7EB7570E}" srcOrd="2" destOrd="0" presId="urn:microsoft.com/office/officeart/2005/8/layout/hList7"/>
    <dgm:cxn modelId="{A0382F9C-8B75-4DDF-9986-93A9D8BABE12}" type="presParOf" srcId="{52E07684-6B0C-46DD-A6E1-F5BD7EB7570E}" destId="{4990BC85-C393-446A-BB1A-5CAEE427CFCC}" srcOrd="0" destOrd="0" presId="urn:microsoft.com/office/officeart/2005/8/layout/hList7"/>
    <dgm:cxn modelId="{A9088749-401F-4F1A-A694-9E70488196E1}" type="presParOf" srcId="{52E07684-6B0C-46DD-A6E1-F5BD7EB7570E}" destId="{77B678C9-2102-4A10-9244-A28A6FB18DA5}" srcOrd="1" destOrd="0" presId="urn:microsoft.com/office/officeart/2005/8/layout/hList7"/>
    <dgm:cxn modelId="{C12E75CD-D1D8-4FDA-89F8-491015BD36FE}" type="presParOf" srcId="{52E07684-6B0C-46DD-A6E1-F5BD7EB7570E}" destId="{8F69FF6C-78AE-409F-A17F-876F39FA9F61}" srcOrd="2" destOrd="0" presId="urn:microsoft.com/office/officeart/2005/8/layout/hList7"/>
    <dgm:cxn modelId="{0CADB011-6D9E-4A50-A293-F6BDD017C86D}" type="presParOf" srcId="{52E07684-6B0C-46DD-A6E1-F5BD7EB7570E}" destId="{ADF1F2AD-22FF-4CAF-9444-D82401B2DE12}" srcOrd="3" destOrd="0" presId="urn:microsoft.com/office/officeart/2005/8/layout/hList7"/>
    <dgm:cxn modelId="{E3B2C2A7-B300-49C2-9ED5-5FF3EE703C20}" type="presParOf" srcId="{63643AA0-E74D-47C4-AFE2-5E6D3E8527BD}" destId="{EA3EC91C-E801-4F6B-B7DE-E23FC4EC3089}" srcOrd="3" destOrd="0" presId="urn:microsoft.com/office/officeart/2005/8/layout/hList7"/>
    <dgm:cxn modelId="{0B0CBB93-FB49-450E-8A7D-0B58E3F7B42F}" type="presParOf" srcId="{63643AA0-E74D-47C4-AFE2-5E6D3E8527BD}" destId="{21C3A59D-1287-4B4E-93E3-161AE8451460}" srcOrd="4" destOrd="0" presId="urn:microsoft.com/office/officeart/2005/8/layout/hList7"/>
    <dgm:cxn modelId="{7A4D6541-355D-444C-B1CD-32382B11FE2D}" type="presParOf" srcId="{21C3A59D-1287-4B4E-93E3-161AE8451460}" destId="{DBEFC067-5D96-4FAD-9B1D-3FD0CC1D61D2}" srcOrd="0" destOrd="0" presId="urn:microsoft.com/office/officeart/2005/8/layout/hList7"/>
    <dgm:cxn modelId="{4E193D34-8429-4B05-8645-F4237BB899EC}" type="presParOf" srcId="{21C3A59D-1287-4B4E-93E3-161AE8451460}" destId="{FE1BB9B6-23F9-4758-A003-022B65AE0A0F}" srcOrd="1" destOrd="0" presId="urn:microsoft.com/office/officeart/2005/8/layout/hList7"/>
    <dgm:cxn modelId="{7DC21343-CBC4-48B0-A9FF-5557F5B14A14}" type="presParOf" srcId="{21C3A59D-1287-4B4E-93E3-161AE8451460}" destId="{F6452143-D8CC-415F-ABA2-3D3C78FBFB31}" srcOrd="2" destOrd="0" presId="urn:microsoft.com/office/officeart/2005/8/layout/hList7"/>
    <dgm:cxn modelId="{0B69664C-BDE9-408A-9BB5-6DA89B2FDBAD}" type="presParOf" srcId="{21C3A59D-1287-4B4E-93E3-161AE8451460}" destId="{406D8A8D-B685-4ED5-BA10-4C893EC96808}" srcOrd="3" destOrd="0" presId="urn:microsoft.com/office/officeart/2005/8/layout/hList7"/>
    <dgm:cxn modelId="{DF3B8149-7981-4E00-B072-9B03420C20AE}" type="presParOf" srcId="{63643AA0-E74D-47C4-AFE2-5E6D3E8527BD}" destId="{90FA52FB-8685-44CA-91EE-13214A2D2CCB}" srcOrd="5" destOrd="0" presId="urn:microsoft.com/office/officeart/2005/8/layout/hList7"/>
    <dgm:cxn modelId="{A80E1A55-73AD-4FF4-BC11-F9A90C56E647}" type="presParOf" srcId="{63643AA0-E74D-47C4-AFE2-5E6D3E8527BD}" destId="{4F0242AF-E162-444A-8637-53A89CEDCADB}" srcOrd="6" destOrd="0" presId="urn:microsoft.com/office/officeart/2005/8/layout/hList7"/>
    <dgm:cxn modelId="{255350BB-10F9-4B82-AEA0-353050977827}" type="presParOf" srcId="{4F0242AF-E162-444A-8637-53A89CEDCADB}" destId="{A21DC67A-1FA5-406B-B5EE-4624D428B1D4}" srcOrd="0" destOrd="0" presId="urn:microsoft.com/office/officeart/2005/8/layout/hList7"/>
    <dgm:cxn modelId="{53C8C375-8B08-44FB-AEC2-3C0039140DDC}" type="presParOf" srcId="{4F0242AF-E162-444A-8637-53A89CEDCADB}" destId="{071C1AC2-D36A-4A6C-948B-23D823B295BD}" srcOrd="1" destOrd="0" presId="urn:microsoft.com/office/officeart/2005/8/layout/hList7"/>
    <dgm:cxn modelId="{AC3C5706-E9DD-4584-B784-2FF5317A97B9}" type="presParOf" srcId="{4F0242AF-E162-444A-8637-53A89CEDCADB}" destId="{CD35810F-D595-4E3B-8D89-3A7C52C0EAEA}" srcOrd="2" destOrd="0" presId="urn:microsoft.com/office/officeart/2005/8/layout/hList7"/>
    <dgm:cxn modelId="{3B84EAD1-EC1F-4297-9B75-2706CD2D6094}" type="presParOf" srcId="{4F0242AF-E162-444A-8637-53A89CEDCADB}" destId="{C2141DBF-26C3-48CA-B15C-C0C0C2C4C3D6}" srcOrd="3" destOrd="0" presId="urn:microsoft.com/office/officeart/2005/8/layout/hList7"/>
    <dgm:cxn modelId="{23F529D0-C5EC-462B-9011-895AD8D5E1AA}" type="presParOf" srcId="{63643AA0-E74D-47C4-AFE2-5E6D3E8527BD}" destId="{59D87597-B105-43E7-A348-3C73C4689559}" srcOrd="7" destOrd="0" presId="urn:microsoft.com/office/officeart/2005/8/layout/hList7"/>
    <dgm:cxn modelId="{7FC5BCDB-91E4-43B5-8FF2-FEAEE9A6A2FA}" type="presParOf" srcId="{63643AA0-E74D-47C4-AFE2-5E6D3E8527BD}" destId="{2F5F7A38-8D7C-49A0-B293-261CA39F81AA}" srcOrd="8" destOrd="0" presId="urn:microsoft.com/office/officeart/2005/8/layout/hList7"/>
    <dgm:cxn modelId="{66F24819-E84D-4B87-BB92-F199CEA9B7BB}" type="presParOf" srcId="{2F5F7A38-8D7C-49A0-B293-261CA39F81AA}" destId="{0014243F-DCAE-47C0-AF38-439BAC12BCEF}" srcOrd="0" destOrd="0" presId="urn:microsoft.com/office/officeart/2005/8/layout/hList7"/>
    <dgm:cxn modelId="{BEE92770-83CD-4245-836C-DA849C966788}" type="presParOf" srcId="{2F5F7A38-8D7C-49A0-B293-261CA39F81AA}" destId="{2ACCFE39-BF8D-4CE5-897B-35D92D056F73}" srcOrd="1" destOrd="0" presId="urn:microsoft.com/office/officeart/2005/8/layout/hList7"/>
    <dgm:cxn modelId="{453F3936-29B3-4A48-BE40-4CB14A8E6C1A}" type="presParOf" srcId="{2F5F7A38-8D7C-49A0-B293-261CA39F81AA}" destId="{EA5666BA-38CC-4FC5-9439-EE6266C308EE}" srcOrd="2" destOrd="0" presId="urn:microsoft.com/office/officeart/2005/8/layout/hList7"/>
    <dgm:cxn modelId="{43DC7745-1453-4044-8975-4A3F62FE7216}" type="presParOf" srcId="{2F5F7A38-8D7C-49A0-B293-261CA39F81AA}" destId="{3C546575-9969-4114-9F49-3450AE0FDA41}"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141D2A6-1C37-424B-A371-1DFD5B304A98}" type="doc">
      <dgm:prSet loTypeId="urn:microsoft.com/office/officeart/2009/3/layout/PlusandMinus" loCatId="relationship" qsTypeId="urn:microsoft.com/office/officeart/2005/8/quickstyle/simple1" qsCatId="simple" csTypeId="urn:microsoft.com/office/officeart/2005/8/colors/accent1_2" csCatId="accent1" phldr="1"/>
      <dgm:spPr/>
      <dgm:t>
        <a:bodyPr/>
        <a:lstStyle/>
        <a:p>
          <a:endParaRPr lang="en-US"/>
        </a:p>
      </dgm:t>
    </dgm:pt>
    <dgm:pt modelId="{888E8338-E578-4D1F-9F78-8F7B7051858C}">
      <dgm:prSet/>
      <dgm:spPr/>
      <dgm:t>
        <a:bodyPr/>
        <a:lstStyle/>
        <a:p>
          <a:r>
            <a:rPr lang="en-US" sz="2200" b="1" u="sng" dirty="0"/>
            <a:t>Facilitators to </a:t>
          </a:r>
          <a:r>
            <a:rPr lang="en-US" sz="2200" b="1" u="sng" dirty="0" err="1"/>
            <a:t>PrEP</a:t>
          </a:r>
          <a:endParaRPr lang="en-US" sz="2200" b="1" u="sng" dirty="0"/>
        </a:p>
      </dgm:t>
    </dgm:pt>
    <dgm:pt modelId="{1879481F-1C11-4BEF-863F-DA61F5750F8A}" type="parTrans" cxnId="{8D393081-B575-4492-9A0C-C914C41EFE94}">
      <dgm:prSet/>
      <dgm:spPr/>
      <dgm:t>
        <a:bodyPr/>
        <a:lstStyle/>
        <a:p>
          <a:endParaRPr lang="en-US"/>
        </a:p>
      </dgm:t>
    </dgm:pt>
    <dgm:pt modelId="{B083A89A-A072-4FB2-88AC-63A9287DE56B}" type="sibTrans" cxnId="{8D393081-B575-4492-9A0C-C914C41EFE94}">
      <dgm:prSet/>
      <dgm:spPr/>
      <dgm:t>
        <a:bodyPr/>
        <a:lstStyle/>
        <a:p>
          <a:endParaRPr lang="en-US"/>
        </a:p>
      </dgm:t>
    </dgm:pt>
    <dgm:pt modelId="{1DA19D7E-4775-48FE-B6CA-A26CE1F1AF37}">
      <dgm:prSet custT="1"/>
      <dgm:spPr/>
      <dgm:t>
        <a:bodyPr/>
        <a:lstStyle/>
        <a:p>
          <a:r>
            <a:rPr lang="en-US" sz="1800" b="0" u="none" dirty="0"/>
            <a:t>Trans-competent providers</a:t>
          </a:r>
        </a:p>
      </dgm:t>
    </dgm:pt>
    <dgm:pt modelId="{F310133E-17A9-469D-878E-D5D91DE8B46A}" type="parTrans" cxnId="{CE22374A-3BC9-4527-9DA2-D14A4AF5F29C}">
      <dgm:prSet/>
      <dgm:spPr/>
      <dgm:t>
        <a:bodyPr/>
        <a:lstStyle/>
        <a:p>
          <a:endParaRPr lang="en-US"/>
        </a:p>
      </dgm:t>
    </dgm:pt>
    <dgm:pt modelId="{335EBAD5-EC00-4342-9505-29927B144966}" type="sibTrans" cxnId="{CE22374A-3BC9-4527-9DA2-D14A4AF5F29C}">
      <dgm:prSet/>
      <dgm:spPr/>
      <dgm:t>
        <a:bodyPr/>
        <a:lstStyle/>
        <a:p>
          <a:endParaRPr lang="en-US"/>
        </a:p>
      </dgm:t>
    </dgm:pt>
    <dgm:pt modelId="{49FC6312-6EC2-457B-BFC4-E9F0355904CD}">
      <dgm:prSet custT="1"/>
      <dgm:spPr/>
      <dgm:t>
        <a:bodyPr/>
        <a:lstStyle/>
        <a:p>
          <a:r>
            <a:rPr lang="en-US" sz="1800" b="0" u="none" dirty="0"/>
            <a:t>Active provider engagement and assistance around </a:t>
          </a:r>
          <a:r>
            <a:rPr lang="en-US" sz="1800" b="0" u="none" dirty="0" err="1"/>
            <a:t>PrEP</a:t>
          </a:r>
          <a:endParaRPr lang="en-US" sz="1800" b="0" u="none" dirty="0"/>
        </a:p>
      </dgm:t>
    </dgm:pt>
    <dgm:pt modelId="{64D96475-7A80-406F-A5B1-847EFA618457}" type="parTrans" cxnId="{B3B988D4-8857-4F86-B3D9-AAEBE8300287}">
      <dgm:prSet/>
      <dgm:spPr/>
      <dgm:t>
        <a:bodyPr/>
        <a:lstStyle/>
        <a:p>
          <a:endParaRPr lang="en-US"/>
        </a:p>
      </dgm:t>
    </dgm:pt>
    <dgm:pt modelId="{414C714C-9760-4D7D-841B-37F56E2099C5}" type="sibTrans" cxnId="{B3B988D4-8857-4F86-B3D9-AAEBE8300287}">
      <dgm:prSet/>
      <dgm:spPr/>
      <dgm:t>
        <a:bodyPr/>
        <a:lstStyle/>
        <a:p>
          <a:endParaRPr lang="en-US"/>
        </a:p>
      </dgm:t>
    </dgm:pt>
    <dgm:pt modelId="{88BE1CB6-4DFD-437B-9E2A-81C842BC4994}">
      <dgm:prSet custT="1"/>
      <dgm:spPr/>
      <dgm:t>
        <a:bodyPr/>
        <a:lstStyle/>
        <a:p>
          <a:r>
            <a:rPr lang="en-US" sz="1800" b="0" u="none" dirty="0"/>
            <a:t>Community mobilization</a:t>
          </a:r>
        </a:p>
      </dgm:t>
    </dgm:pt>
    <dgm:pt modelId="{AC01473C-C184-4D19-B782-9E37ACD7BD2F}" type="parTrans" cxnId="{B8BED337-D398-4FD2-B6ED-F1189061BB66}">
      <dgm:prSet/>
      <dgm:spPr/>
      <dgm:t>
        <a:bodyPr/>
        <a:lstStyle/>
        <a:p>
          <a:endParaRPr lang="en-US"/>
        </a:p>
      </dgm:t>
    </dgm:pt>
    <dgm:pt modelId="{4BA84B20-DBA4-4EA1-8591-654848C2D795}" type="sibTrans" cxnId="{B8BED337-D398-4FD2-B6ED-F1189061BB66}">
      <dgm:prSet/>
      <dgm:spPr/>
      <dgm:t>
        <a:bodyPr/>
        <a:lstStyle/>
        <a:p>
          <a:endParaRPr lang="en-US"/>
        </a:p>
      </dgm:t>
    </dgm:pt>
    <dgm:pt modelId="{64FBB65A-D8F9-48F1-9145-45B4B15451CC}">
      <dgm:prSet phldrT="[Text]"/>
      <dgm:spPr/>
      <dgm:t>
        <a:bodyPr/>
        <a:lstStyle/>
        <a:p>
          <a:r>
            <a:rPr lang="en-US" sz="2200" b="1" u="sng" dirty="0"/>
            <a:t>Barriers to </a:t>
          </a:r>
          <a:r>
            <a:rPr lang="en-US" sz="2200" b="1" u="sng" dirty="0" err="1"/>
            <a:t>PrEP</a:t>
          </a:r>
          <a:endParaRPr lang="en-US" sz="2200" b="0" u="none" dirty="0"/>
        </a:p>
      </dgm:t>
    </dgm:pt>
    <dgm:pt modelId="{EB34DAAA-3112-4C8A-A22F-6FEA8BDFA00E}" type="parTrans" cxnId="{0D3DF565-E215-47B1-84D3-007E6DFF79DC}">
      <dgm:prSet/>
      <dgm:spPr/>
      <dgm:t>
        <a:bodyPr/>
        <a:lstStyle/>
        <a:p>
          <a:endParaRPr lang="en-US"/>
        </a:p>
      </dgm:t>
    </dgm:pt>
    <dgm:pt modelId="{886679EC-26BC-43DA-9AF7-9FA7D9702484}" type="sibTrans" cxnId="{0D3DF565-E215-47B1-84D3-007E6DFF79DC}">
      <dgm:prSet/>
      <dgm:spPr/>
      <dgm:t>
        <a:bodyPr/>
        <a:lstStyle/>
        <a:p>
          <a:endParaRPr lang="en-US"/>
        </a:p>
      </dgm:t>
    </dgm:pt>
    <dgm:pt modelId="{F2FB37C7-1A34-47B8-A894-EED3FB938D4A}">
      <dgm:prSet phldrT="[Text]" custT="1"/>
      <dgm:spPr/>
      <dgm:t>
        <a:bodyPr/>
        <a:lstStyle/>
        <a:p>
          <a:r>
            <a:rPr lang="en-US" sz="1800" dirty="0"/>
            <a:t>Conflating TW with MSM</a:t>
          </a:r>
        </a:p>
      </dgm:t>
    </dgm:pt>
    <dgm:pt modelId="{6074BA2E-DFA8-4123-89CB-B27B78A9BB0D}" type="parTrans" cxnId="{319A9406-200B-4585-8247-49927182BAF5}">
      <dgm:prSet/>
      <dgm:spPr/>
      <dgm:t>
        <a:bodyPr/>
        <a:lstStyle/>
        <a:p>
          <a:endParaRPr lang="en-US"/>
        </a:p>
      </dgm:t>
    </dgm:pt>
    <dgm:pt modelId="{3B5E193A-5DF3-4EE2-81B0-6CEEAB0CC714}" type="sibTrans" cxnId="{319A9406-200B-4585-8247-49927182BAF5}">
      <dgm:prSet/>
      <dgm:spPr/>
      <dgm:t>
        <a:bodyPr/>
        <a:lstStyle/>
        <a:p>
          <a:endParaRPr lang="en-US"/>
        </a:p>
      </dgm:t>
    </dgm:pt>
    <dgm:pt modelId="{EA1E67F4-2363-44B2-8FDB-DDD3AE6226F8}">
      <dgm:prSet custT="1"/>
      <dgm:spPr/>
      <dgm:t>
        <a:bodyPr/>
        <a:lstStyle/>
        <a:p>
          <a:r>
            <a:rPr lang="en-US" sz="1800" dirty="0"/>
            <a:t>Mistrust of </a:t>
          </a:r>
          <a:r>
            <a:rPr lang="en-US" sz="1800" dirty="0" smtClean="0"/>
            <a:t>providers</a:t>
          </a:r>
          <a:endParaRPr lang="en-US" sz="1800" dirty="0"/>
        </a:p>
      </dgm:t>
    </dgm:pt>
    <dgm:pt modelId="{6E2313A7-1767-4166-B97C-A7F8D06F6CF7}" type="parTrans" cxnId="{B0359EB7-D65A-4DAD-BE92-A87BE44456D1}">
      <dgm:prSet/>
      <dgm:spPr/>
      <dgm:t>
        <a:bodyPr/>
        <a:lstStyle/>
        <a:p>
          <a:endParaRPr lang="en-US"/>
        </a:p>
      </dgm:t>
    </dgm:pt>
    <dgm:pt modelId="{DC6D214E-BF1D-4EB2-A775-87A0207B5656}" type="sibTrans" cxnId="{B0359EB7-D65A-4DAD-BE92-A87BE44456D1}">
      <dgm:prSet/>
      <dgm:spPr/>
      <dgm:t>
        <a:bodyPr/>
        <a:lstStyle/>
        <a:p>
          <a:endParaRPr lang="en-US"/>
        </a:p>
      </dgm:t>
    </dgm:pt>
    <dgm:pt modelId="{62DCAD10-A505-42B7-9750-CD6DDC60C28C}">
      <dgm:prSet custT="1"/>
      <dgm:spPr/>
      <dgm:t>
        <a:bodyPr/>
        <a:lstStyle/>
        <a:p>
          <a:r>
            <a:rPr lang="en-US" sz="1800" dirty="0"/>
            <a:t>Worried about side effects</a:t>
          </a:r>
        </a:p>
      </dgm:t>
    </dgm:pt>
    <dgm:pt modelId="{7F109055-EE57-4229-A270-54E2E4C2AE86}" type="parTrans" cxnId="{C26A2FAC-A189-44A3-9D06-88B26930E8E4}">
      <dgm:prSet/>
      <dgm:spPr/>
      <dgm:t>
        <a:bodyPr/>
        <a:lstStyle/>
        <a:p>
          <a:endParaRPr lang="en-US"/>
        </a:p>
      </dgm:t>
    </dgm:pt>
    <dgm:pt modelId="{DEEB5ADE-2D8A-4BB3-9592-23EE32A0C0E8}" type="sibTrans" cxnId="{C26A2FAC-A189-44A3-9D06-88B26930E8E4}">
      <dgm:prSet/>
      <dgm:spPr/>
      <dgm:t>
        <a:bodyPr/>
        <a:lstStyle/>
        <a:p>
          <a:endParaRPr lang="en-US"/>
        </a:p>
      </dgm:t>
    </dgm:pt>
    <dgm:pt modelId="{DF1BFA66-9C9E-4E4F-8833-69B39128DA39}">
      <dgm:prSet custT="1"/>
      <dgm:spPr/>
      <dgm:t>
        <a:bodyPr/>
        <a:lstStyle/>
        <a:p>
          <a:r>
            <a:rPr lang="en-US" sz="1800" dirty="0"/>
            <a:t>Low HIV-risk perception </a:t>
          </a:r>
        </a:p>
      </dgm:t>
    </dgm:pt>
    <dgm:pt modelId="{F3EFDB35-C2DA-45F1-B940-47216CA3473E}" type="parTrans" cxnId="{C1B5BE67-E314-4D9D-9E1B-DF6D81719BFF}">
      <dgm:prSet/>
      <dgm:spPr/>
      <dgm:t>
        <a:bodyPr/>
        <a:lstStyle/>
        <a:p>
          <a:endParaRPr lang="en-US"/>
        </a:p>
      </dgm:t>
    </dgm:pt>
    <dgm:pt modelId="{8E3C40B6-DE82-4E97-ABB7-638B0B35BF91}" type="sibTrans" cxnId="{C1B5BE67-E314-4D9D-9E1B-DF6D81719BFF}">
      <dgm:prSet/>
      <dgm:spPr/>
      <dgm:t>
        <a:bodyPr/>
        <a:lstStyle/>
        <a:p>
          <a:endParaRPr lang="en-US"/>
        </a:p>
      </dgm:t>
    </dgm:pt>
    <dgm:pt modelId="{98184795-986B-440D-AC80-FD0F6379785F}">
      <dgm:prSet custT="1"/>
      <dgm:spPr/>
      <dgm:t>
        <a:bodyPr/>
        <a:lstStyle/>
        <a:p>
          <a:r>
            <a:rPr lang="en-US" sz="1800" dirty="0"/>
            <a:t>HIV stigma</a:t>
          </a:r>
        </a:p>
      </dgm:t>
    </dgm:pt>
    <dgm:pt modelId="{35500C44-440B-45F9-A3B7-5312A2885218}" type="parTrans" cxnId="{45C35259-9350-4A07-8F12-1CF9B3A11764}">
      <dgm:prSet/>
      <dgm:spPr/>
      <dgm:t>
        <a:bodyPr/>
        <a:lstStyle/>
        <a:p>
          <a:endParaRPr lang="en-US"/>
        </a:p>
      </dgm:t>
    </dgm:pt>
    <dgm:pt modelId="{3EDCAFE6-D353-420C-9E02-3A8649D54BF4}" type="sibTrans" cxnId="{45C35259-9350-4A07-8F12-1CF9B3A11764}">
      <dgm:prSet/>
      <dgm:spPr/>
      <dgm:t>
        <a:bodyPr/>
        <a:lstStyle/>
        <a:p>
          <a:endParaRPr lang="en-US"/>
        </a:p>
      </dgm:t>
    </dgm:pt>
    <dgm:pt modelId="{FC7CF1E7-CCD6-476C-854C-4CF2B4A3EF0C}">
      <dgm:prSet custT="1"/>
      <dgm:spPr/>
      <dgm:t>
        <a:bodyPr/>
        <a:lstStyle/>
        <a:p>
          <a:r>
            <a:rPr lang="en-US" sz="1800" dirty="0"/>
            <a:t>Lack of trans-inclusive marketing</a:t>
          </a:r>
        </a:p>
      </dgm:t>
    </dgm:pt>
    <dgm:pt modelId="{44ECEBF5-E823-4341-AE0D-719F04BD84F7}" type="parTrans" cxnId="{6F301B90-23BC-4862-BBF6-4722E76CD4D3}">
      <dgm:prSet/>
      <dgm:spPr/>
      <dgm:t>
        <a:bodyPr/>
        <a:lstStyle/>
        <a:p>
          <a:endParaRPr lang="en-US"/>
        </a:p>
      </dgm:t>
    </dgm:pt>
    <dgm:pt modelId="{ABC2D3CD-4BB0-416E-9496-3A4D32F57CB8}" type="sibTrans" cxnId="{6F301B90-23BC-4862-BBF6-4722E76CD4D3}">
      <dgm:prSet/>
      <dgm:spPr/>
      <dgm:t>
        <a:bodyPr/>
        <a:lstStyle/>
        <a:p>
          <a:endParaRPr lang="en-US"/>
        </a:p>
      </dgm:t>
    </dgm:pt>
    <dgm:pt modelId="{12A1A452-FFEF-4B2A-BB2B-390BF1B303D7}">
      <dgm:prSet custT="1"/>
      <dgm:spPr/>
      <dgm:t>
        <a:bodyPr/>
        <a:lstStyle/>
        <a:p>
          <a:r>
            <a:rPr lang="en-US" sz="1800" dirty="0"/>
            <a:t>Concerns about hormone interactions</a:t>
          </a:r>
        </a:p>
      </dgm:t>
    </dgm:pt>
    <dgm:pt modelId="{1BDDD0CD-B9FB-4B28-86EE-BD19595DDB71}" type="parTrans" cxnId="{1FBF8B45-CF82-4037-B4BD-4FBCC5E2A3BB}">
      <dgm:prSet/>
      <dgm:spPr/>
      <dgm:t>
        <a:bodyPr/>
        <a:lstStyle/>
        <a:p>
          <a:endParaRPr lang="en-US"/>
        </a:p>
      </dgm:t>
    </dgm:pt>
    <dgm:pt modelId="{8DBDB75E-DA1F-4311-8B7D-4E72E8ADF828}" type="sibTrans" cxnId="{1FBF8B45-CF82-4037-B4BD-4FBCC5E2A3BB}">
      <dgm:prSet/>
      <dgm:spPr/>
      <dgm:t>
        <a:bodyPr/>
        <a:lstStyle/>
        <a:p>
          <a:endParaRPr lang="en-US"/>
        </a:p>
      </dgm:t>
    </dgm:pt>
    <dgm:pt modelId="{1E296A39-E6C7-4C87-886A-C6344EC6DBBD}">
      <dgm:prSet custT="1"/>
      <dgm:spPr/>
      <dgm:t>
        <a:bodyPr/>
        <a:lstStyle/>
        <a:p>
          <a:r>
            <a:rPr lang="en-US" sz="1800" dirty="0"/>
            <a:t>Consent (minors)</a:t>
          </a:r>
        </a:p>
      </dgm:t>
    </dgm:pt>
    <dgm:pt modelId="{1124407D-1694-42FE-9E71-54908E688E94}" type="parTrans" cxnId="{4FCE934D-C4FA-40D7-883A-F8EF0A146633}">
      <dgm:prSet/>
      <dgm:spPr/>
      <dgm:t>
        <a:bodyPr/>
        <a:lstStyle/>
        <a:p>
          <a:endParaRPr lang="en-US"/>
        </a:p>
      </dgm:t>
    </dgm:pt>
    <dgm:pt modelId="{BC0A11BB-4BDC-4AE6-B4FF-35965B7D6502}" type="sibTrans" cxnId="{4FCE934D-C4FA-40D7-883A-F8EF0A146633}">
      <dgm:prSet/>
      <dgm:spPr/>
      <dgm:t>
        <a:bodyPr/>
        <a:lstStyle/>
        <a:p>
          <a:endParaRPr lang="en-US"/>
        </a:p>
      </dgm:t>
    </dgm:pt>
    <dgm:pt modelId="{37AB9BF8-66E9-4C75-BCB8-E9F3C6FC9F8B}">
      <dgm:prSet custT="1"/>
      <dgm:spPr/>
      <dgm:t>
        <a:bodyPr/>
        <a:lstStyle/>
        <a:p>
          <a:r>
            <a:rPr lang="en-US" sz="1800" dirty="0"/>
            <a:t>Pill size</a:t>
          </a:r>
        </a:p>
      </dgm:t>
    </dgm:pt>
    <dgm:pt modelId="{C6EF947B-DA78-4532-B7B7-37F999AF7BE1}" type="parTrans" cxnId="{649F5B85-48E0-4340-B4EA-C7594B780250}">
      <dgm:prSet/>
      <dgm:spPr/>
      <dgm:t>
        <a:bodyPr/>
        <a:lstStyle/>
        <a:p>
          <a:endParaRPr lang="en-US"/>
        </a:p>
      </dgm:t>
    </dgm:pt>
    <dgm:pt modelId="{3AC885AD-DD72-40EE-91A0-0B9C3D12B400}" type="sibTrans" cxnId="{649F5B85-48E0-4340-B4EA-C7594B780250}">
      <dgm:prSet/>
      <dgm:spPr/>
      <dgm:t>
        <a:bodyPr/>
        <a:lstStyle/>
        <a:p>
          <a:endParaRPr lang="en-US"/>
        </a:p>
      </dgm:t>
    </dgm:pt>
    <dgm:pt modelId="{1A4E82BE-94FE-4991-8EC4-C7B5122CCFE2}">
      <dgm:prSet custT="1"/>
      <dgm:spPr/>
      <dgm:t>
        <a:bodyPr/>
        <a:lstStyle/>
        <a:p>
          <a:r>
            <a:rPr lang="en-US" sz="1800" b="0" u="none" dirty="0"/>
            <a:t>Hormones prescribed at clinic</a:t>
          </a:r>
        </a:p>
      </dgm:t>
    </dgm:pt>
    <dgm:pt modelId="{67CA3658-F3EC-46A6-8C9F-5E87DD8A8379}" type="parTrans" cxnId="{A99DB321-2C8F-4193-ADB6-B5DD6D0EB47E}">
      <dgm:prSet/>
      <dgm:spPr/>
    </dgm:pt>
    <dgm:pt modelId="{098989BF-A6A3-4196-8D67-C6E58AFB0E54}" type="sibTrans" cxnId="{A99DB321-2C8F-4193-ADB6-B5DD6D0EB47E}">
      <dgm:prSet/>
      <dgm:spPr/>
    </dgm:pt>
    <dgm:pt modelId="{DB3D3AB2-AB19-4403-A0FB-D9340F56BDE6}">
      <dgm:prSet custT="1"/>
      <dgm:spPr/>
      <dgm:t>
        <a:bodyPr/>
        <a:lstStyle/>
        <a:p>
          <a:r>
            <a:rPr lang="en-US" sz="1800" b="0" u="none" dirty="0"/>
            <a:t>Materials/health promotion</a:t>
          </a:r>
        </a:p>
      </dgm:t>
    </dgm:pt>
    <dgm:pt modelId="{8C7E036D-B112-4931-A4F5-25739550A844}" type="parTrans" cxnId="{40CDDB37-4FA2-4A0A-B281-D2D22A0B800C}">
      <dgm:prSet/>
      <dgm:spPr/>
    </dgm:pt>
    <dgm:pt modelId="{128E3F7A-53DE-4A83-9A3B-3D7470184B51}" type="sibTrans" cxnId="{40CDDB37-4FA2-4A0A-B281-D2D22A0B800C}">
      <dgm:prSet/>
      <dgm:spPr/>
    </dgm:pt>
    <dgm:pt modelId="{36AB3C84-34CA-406A-94D5-C3C04D4020F0}">
      <dgm:prSet custT="1"/>
      <dgm:spPr/>
      <dgm:t>
        <a:bodyPr/>
        <a:lstStyle/>
        <a:p>
          <a:r>
            <a:rPr lang="en-US" sz="1800" b="0" u="none" dirty="0"/>
            <a:t>Transgender-inclusive and gender affirming sexual health</a:t>
          </a:r>
        </a:p>
      </dgm:t>
    </dgm:pt>
    <dgm:pt modelId="{FA28E07A-B915-4984-9754-1E808872C37E}" type="parTrans" cxnId="{F67E730F-DF5C-4D33-BC62-EA76783D070F}">
      <dgm:prSet/>
      <dgm:spPr/>
    </dgm:pt>
    <dgm:pt modelId="{AB1034BC-5A28-4F1F-A043-E1A88E9F7C84}" type="sibTrans" cxnId="{F67E730F-DF5C-4D33-BC62-EA76783D070F}">
      <dgm:prSet/>
      <dgm:spPr/>
    </dgm:pt>
    <dgm:pt modelId="{02927DFB-95E0-4EC0-B3A9-6C72923CC24D}" type="pres">
      <dgm:prSet presAssocID="{A141D2A6-1C37-424B-A371-1DFD5B304A98}" presName="Name0" presStyleCnt="0">
        <dgm:presLayoutVars>
          <dgm:chMax val="2"/>
          <dgm:chPref val="2"/>
          <dgm:dir/>
          <dgm:animOne/>
          <dgm:resizeHandles val="exact"/>
        </dgm:presLayoutVars>
      </dgm:prSet>
      <dgm:spPr/>
      <dgm:t>
        <a:bodyPr/>
        <a:lstStyle/>
        <a:p>
          <a:endParaRPr lang="en-US"/>
        </a:p>
      </dgm:t>
    </dgm:pt>
    <dgm:pt modelId="{E7318FFC-431D-40CB-A618-EF1E853183F6}" type="pres">
      <dgm:prSet presAssocID="{A141D2A6-1C37-424B-A371-1DFD5B304A98}" presName="Background" presStyleLbl="bgImgPlace1" presStyleIdx="0" presStyleCnt="1" custScaleY="99576" custLinFactNeighborY="-984"/>
      <dgm:spPr/>
    </dgm:pt>
    <dgm:pt modelId="{B73AAE47-C249-4597-8CCA-3507E3363251}" type="pres">
      <dgm:prSet presAssocID="{A141D2A6-1C37-424B-A371-1DFD5B304A98}" presName="ParentText1" presStyleLbl="revTx" presStyleIdx="0" presStyleCnt="2" custScaleX="93459" custLinFactNeighborX="1762" custLinFactNeighborY="-3165">
        <dgm:presLayoutVars>
          <dgm:chMax val="0"/>
          <dgm:chPref val="0"/>
          <dgm:bulletEnabled val="1"/>
        </dgm:presLayoutVars>
      </dgm:prSet>
      <dgm:spPr/>
      <dgm:t>
        <a:bodyPr/>
        <a:lstStyle/>
        <a:p>
          <a:endParaRPr lang="en-US"/>
        </a:p>
      </dgm:t>
    </dgm:pt>
    <dgm:pt modelId="{7DC28038-06EA-4491-A87A-497F3A4946B1}" type="pres">
      <dgm:prSet presAssocID="{A141D2A6-1C37-424B-A371-1DFD5B304A98}" presName="ParentText2" presStyleLbl="revTx" presStyleIdx="1" presStyleCnt="2" custScaleX="104343" custScaleY="111294" custLinFactNeighborX="2735" custLinFactNeighborY="-3124">
        <dgm:presLayoutVars>
          <dgm:chMax val="0"/>
          <dgm:chPref val="0"/>
          <dgm:bulletEnabled val="1"/>
        </dgm:presLayoutVars>
      </dgm:prSet>
      <dgm:spPr/>
      <dgm:t>
        <a:bodyPr/>
        <a:lstStyle/>
        <a:p>
          <a:endParaRPr lang="en-US"/>
        </a:p>
      </dgm:t>
    </dgm:pt>
    <dgm:pt modelId="{0D675A53-C936-4771-9401-62977C6769D8}" type="pres">
      <dgm:prSet presAssocID="{A141D2A6-1C37-424B-A371-1DFD5B304A98}" presName="Plus" presStyleLbl="alignNode1" presStyleIdx="0" presStyleCnt="2"/>
      <dgm:spPr/>
    </dgm:pt>
    <dgm:pt modelId="{C954E479-0873-4816-BEE3-40CA286BDCB3}" type="pres">
      <dgm:prSet presAssocID="{A141D2A6-1C37-424B-A371-1DFD5B304A98}" presName="Minus" presStyleLbl="alignNode1" presStyleIdx="1" presStyleCnt="2"/>
      <dgm:spPr/>
    </dgm:pt>
    <dgm:pt modelId="{3FBFC31A-3E1F-4E4B-8067-CAA3A60B5C06}" type="pres">
      <dgm:prSet presAssocID="{A141D2A6-1C37-424B-A371-1DFD5B304A98}" presName="Divider" presStyleLbl="parChTrans1D1" presStyleIdx="0" presStyleCnt="1"/>
      <dgm:spPr/>
    </dgm:pt>
  </dgm:ptLst>
  <dgm:cxnLst>
    <dgm:cxn modelId="{0D3DF565-E215-47B1-84D3-007E6DFF79DC}" srcId="{A141D2A6-1C37-424B-A371-1DFD5B304A98}" destId="{64FBB65A-D8F9-48F1-9145-45B4B15451CC}" srcOrd="1" destOrd="0" parTransId="{EB34DAAA-3112-4C8A-A22F-6FEA8BDFA00E}" sibTransId="{886679EC-26BC-43DA-9AF7-9FA7D9702484}"/>
    <dgm:cxn modelId="{A2F5C92A-38C4-4F9C-B23D-B6364A83CA0D}" type="presOf" srcId="{DB3D3AB2-AB19-4403-A0FB-D9340F56BDE6}" destId="{B73AAE47-C249-4597-8CCA-3507E3363251}" srcOrd="0" destOrd="3" presId="urn:microsoft.com/office/officeart/2009/3/layout/PlusandMinus"/>
    <dgm:cxn modelId="{70660939-EB47-49F5-8DAF-2073C7398DA8}" type="presOf" srcId="{88BE1CB6-4DFD-437B-9E2A-81C842BC4994}" destId="{B73AAE47-C249-4597-8CCA-3507E3363251}" srcOrd="0" destOrd="6" presId="urn:microsoft.com/office/officeart/2009/3/layout/PlusandMinus"/>
    <dgm:cxn modelId="{CE22374A-3BC9-4527-9DA2-D14A4AF5F29C}" srcId="{888E8338-E578-4D1F-9F78-8F7B7051858C}" destId="{1DA19D7E-4775-48FE-B6CA-A26CE1F1AF37}" srcOrd="1" destOrd="0" parTransId="{F310133E-17A9-469D-878E-D5D91DE8B46A}" sibTransId="{335EBAD5-EC00-4342-9505-29927B144966}"/>
    <dgm:cxn modelId="{55599104-2BA5-429B-AC49-E94FCEBBDA9E}" type="presOf" srcId="{EA1E67F4-2363-44B2-8FDB-DDD3AE6226F8}" destId="{7DC28038-06EA-4491-A87A-497F3A4946B1}" srcOrd="0" destOrd="2" presId="urn:microsoft.com/office/officeart/2009/3/layout/PlusandMinus"/>
    <dgm:cxn modelId="{6F301B90-23BC-4862-BBF6-4722E76CD4D3}" srcId="{64FBB65A-D8F9-48F1-9145-45B4B15451CC}" destId="{FC7CF1E7-CCD6-476C-854C-4CF2B4A3EF0C}" srcOrd="5" destOrd="0" parTransId="{44ECEBF5-E823-4341-AE0D-719F04BD84F7}" sibTransId="{ABC2D3CD-4BB0-416E-9496-3A4D32F57CB8}"/>
    <dgm:cxn modelId="{F67E730F-DF5C-4D33-BC62-EA76783D070F}" srcId="{888E8338-E578-4D1F-9F78-8F7B7051858C}" destId="{36AB3C84-34CA-406A-94D5-C3C04D4020F0}" srcOrd="0" destOrd="0" parTransId="{FA28E07A-B915-4984-9754-1E808872C37E}" sibTransId="{AB1034BC-5A28-4F1F-A043-E1A88E9F7C84}"/>
    <dgm:cxn modelId="{319A9406-200B-4585-8247-49927182BAF5}" srcId="{64FBB65A-D8F9-48F1-9145-45B4B15451CC}" destId="{F2FB37C7-1A34-47B8-A894-EED3FB938D4A}" srcOrd="0" destOrd="0" parTransId="{6074BA2E-DFA8-4123-89CB-B27B78A9BB0D}" sibTransId="{3B5E193A-5DF3-4EE2-81B0-6CEEAB0CC714}"/>
    <dgm:cxn modelId="{94548513-9EE7-4D5E-BC8F-EFED2D66F5BD}" type="presOf" srcId="{A141D2A6-1C37-424B-A371-1DFD5B304A98}" destId="{02927DFB-95E0-4EC0-B3A9-6C72923CC24D}" srcOrd="0" destOrd="0" presId="urn:microsoft.com/office/officeart/2009/3/layout/PlusandMinus"/>
    <dgm:cxn modelId="{B0359EB7-D65A-4DAD-BE92-A87BE44456D1}" srcId="{64FBB65A-D8F9-48F1-9145-45B4B15451CC}" destId="{EA1E67F4-2363-44B2-8FDB-DDD3AE6226F8}" srcOrd="1" destOrd="0" parTransId="{6E2313A7-1767-4166-B97C-A7F8D06F6CF7}" sibTransId="{DC6D214E-BF1D-4EB2-A775-87A0207B5656}"/>
    <dgm:cxn modelId="{3EE5218F-6430-426B-82FD-38CF42B6CD09}" type="presOf" srcId="{36AB3C84-34CA-406A-94D5-C3C04D4020F0}" destId="{B73AAE47-C249-4597-8CCA-3507E3363251}" srcOrd="0" destOrd="1" presId="urn:microsoft.com/office/officeart/2009/3/layout/PlusandMinus"/>
    <dgm:cxn modelId="{40CDDB37-4FA2-4A0A-B281-D2D22A0B800C}" srcId="{888E8338-E578-4D1F-9F78-8F7B7051858C}" destId="{DB3D3AB2-AB19-4403-A0FB-D9340F56BDE6}" srcOrd="2" destOrd="0" parTransId="{8C7E036D-B112-4931-A4F5-25739550A844}" sibTransId="{128E3F7A-53DE-4A83-9A3B-3D7470184B51}"/>
    <dgm:cxn modelId="{4FCE934D-C4FA-40D7-883A-F8EF0A146633}" srcId="{64FBB65A-D8F9-48F1-9145-45B4B15451CC}" destId="{1E296A39-E6C7-4C87-886A-C6344EC6DBBD}" srcOrd="7" destOrd="0" parTransId="{1124407D-1694-42FE-9E71-54908E688E94}" sibTransId="{BC0A11BB-4BDC-4AE6-B4FF-35965B7D6502}"/>
    <dgm:cxn modelId="{649F5B85-48E0-4340-B4EA-C7594B780250}" srcId="{64FBB65A-D8F9-48F1-9145-45B4B15451CC}" destId="{37AB9BF8-66E9-4C75-BCB8-E9F3C6FC9F8B}" srcOrd="8" destOrd="0" parTransId="{C6EF947B-DA78-4532-B7B7-37F999AF7BE1}" sibTransId="{3AC885AD-DD72-40EE-91A0-0B9C3D12B400}"/>
    <dgm:cxn modelId="{AA5F6D23-A65A-45E2-A975-0AF6D31B3F1B}" type="presOf" srcId="{1E296A39-E6C7-4C87-886A-C6344EC6DBBD}" destId="{7DC28038-06EA-4491-A87A-497F3A4946B1}" srcOrd="0" destOrd="8" presId="urn:microsoft.com/office/officeart/2009/3/layout/PlusandMinus"/>
    <dgm:cxn modelId="{B3B988D4-8857-4F86-B3D9-AAEBE8300287}" srcId="{888E8338-E578-4D1F-9F78-8F7B7051858C}" destId="{49FC6312-6EC2-457B-BFC4-E9F0355904CD}" srcOrd="4" destOrd="0" parTransId="{64D96475-7A80-406F-A5B1-847EFA618457}" sibTransId="{414C714C-9760-4D7D-841B-37F56E2099C5}"/>
    <dgm:cxn modelId="{A8E2441E-D238-4FE7-B94D-A3C901F8E0DD}" type="presOf" srcId="{DF1BFA66-9C9E-4E4F-8833-69B39128DA39}" destId="{7DC28038-06EA-4491-A87A-497F3A4946B1}" srcOrd="0" destOrd="4" presId="urn:microsoft.com/office/officeart/2009/3/layout/PlusandMinus"/>
    <dgm:cxn modelId="{BBAC93A7-AC21-4245-9CE5-922012191F17}" type="presOf" srcId="{FC7CF1E7-CCD6-476C-854C-4CF2B4A3EF0C}" destId="{7DC28038-06EA-4491-A87A-497F3A4946B1}" srcOrd="0" destOrd="6" presId="urn:microsoft.com/office/officeart/2009/3/layout/PlusandMinus"/>
    <dgm:cxn modelId="{2B52CBCF-2C4D-48CF-9010-D635ACF97B49}" type="presOf" srcId="{888E8338-E578-4D1F-9F78-8F7B7051858C}" destId="{B73AAE47-C249-4597-8CCA-3507E3363251}" srcOrd="0" destOrd="0" presId="urn:microsoft.com/office/officeart/2009/3/layout/PlusandMinus"/>
    <dgm:cxn modelId="{A33C5868-DDC6-4B68-ACCC-CBB7A1AB4901}" type="presOf" srcId="{1DA19D7E-4775-48FE-B6CA-A26CE1F1AF37}" destId="{B73AAE47-C249-4597-8CCA-3507E3363251}" srcOrd="0" destOrd="2" presId="urn:microsoft.com/office/officeart/2009/3/layout/PlusandMinus"/>
    <dgm:cxn modelId="{461EBCDF-39C9-4C95-9301-BC22A330F7A7}" type="presOf" srcId="{1A4E82BE-94FE-4991-8EC4-C7B5122CCFE2}" destId="{B73AAE47-C249-4597-8CCA-3507E3363251}" srcOrd="0" destOrd="4" presId="urn:microsoft.com/office/officeart/2009/3/layout/PlusandMinus"/>
    <dgm:cxn modelId="{8D393081-B575-4492-9A0C-C914C41EFE94}" srcId="{A141D2A6-1C37-424B-A371-1DFD5B304A98}" destId="{888E8338-E578-4D1F-9F78-8F7B7051858C}" srcOrd="0" destOrd="0" parTransId="{1879481F-1C11-4BEF-863F-DA61F5750F8A}" sibTransId="{B083A89A-A072-4FB2-88AC-63A9287DE56B}"/>
    <dgm:cxn modelId="{45C35259-9350-4A07-8F12-1CF9B3A11764}" srcId="{64FBB65A-D8F9-48F1-9145-45B4B15451CC}" destId="{98184795-986B-440D-AC80-FD0F6379785F}" srcOrd="4" destOrd="0" parTransId="{35500C44-440B-45F9-A3B7-5312A2885218}" sibTransId="{3EDCAFE6-D353-420C-9E02-3A8649D54BF4}"/>
    <dgm:cxn modelId="{1FBF8B45-CF82-4037-B4BD-4FBCC5E2A3BB}" srcId="{64FBB65A-D8F9-48F1-9145-45B4B15451CC}" destId="{12A1A452-FFEF-4B2A-BB2B-390BF1B303D7}" srcOrd="6" destOrd="0" parTransId="{1BDDD0CD-B9FB-4B28-86EE-BD19595DDB71}" sibTransId="{8DBDB75E-DA1F-4311-8B7D-4E72E8ADF828}"/>
    <dgm:cxn modelId="{A99DB321-2C8F-4193-ADB6-B5DD6D0EB47E}" srcId="{888E8338-E578-4D1F-9F78-8F7B7051858C}" destId="{1A4E82BE-94FE-4991-8EC4-C7B5122CCFE2}" srcOrd="3" destOrd="0" parTransId="{67CA3658-F3EC-46A6-8C9F-5E87DD8A8379}" sibTransId="{098989BF-A6A3-4196-8D67-C6E58AFB0E54}"/>
    <dgm:cxn modelId="{3A8890E9-CFA9-4BEF-BB79-E28BF8158B2B}" type="presOf" srcId="{62DCAD10-A505-42B7-9750-CD6DDC60C28C}" destId="{7DC28038-06EA-4491-A87A-497F3A4946B1}" srcOrd="0" destOrd="3" presId="urn:microsoft.com/office/officeart/2009/3/layout/PlusandMinus"/>
    <dgm:cxn modelId="{115E22E3-BEEE-4446-B9D6-E54992C05C19}" type="presOf" srcId="{12A1A452-FFEF-4B2A-BB2B-390BF1B303D7}" destId="{7DC28038-06EA-4491-A87A-497F3A4946B1}" srcOrd="0" destOrd="7" presId="urn:microsoft.com/office/officeart/2009/3/layout/PlusandMinus"/>
    <dgm:cxn modelId="{AB91EE81-DDF0-418B-B456-E0806194D9AA}" type="presOf" srcId="{F2FB37C7-1A34-47B8-A894-EED3FB938D4A}" destId="{7DC28038-06EA-4491-A87A-497F3A4946B1}" srcOrd="0" destOrd="1" presId="urn:microsoft.com/office/officeart/2009/3/layout/PlusandMinus"/>
    <dgm:cxn modelId="{6281F118-8754-466D-BFFE-F7A180838435}" type="presOf" srcId="{37AB9BF8-66E9-4C75-BCB8-E9F3C6FC9F8B}" destId="{7DC28038-06EA-4491-A87A-497F3A4946B1}" srcOrd="0" destOrd="9" presId="urn:microsoft.com/office/officeart/2009/3/layout/PlusandMinus"/>
    <dgm:cxn modelId="{C1B5BE67-E314-4D9D-9E1B-DF6D81719BFF}" srcId="{64FBB65A-D8F9-48F1-9145-45B4B15451CC}" destId="{DF1BFA66-9C9E-4E4F-8833-69B39128DA39}" srcOrd="3" destOrd="0" parTransId="{F3EFDB35-C2DA-45F1-B940-47216CA3473E}" sibTransId="{8E3C40B6-DE82-4E97-ABB7-638B0B35BF91}"/>
    <dgm:cxn modelId="{87B447D2-9859-4C5E-955D-F2F9E7F4C2EB}" type="presOf" srcId="{64FBB65A-D8F9-48F1-9145-45B4B15451CC}" destId="{7DC28038-06EA-4491-A87A-497F3A4946B1}" srcOrd="0" destOrd="0" presId="urn:microsoft.com/office/officeart/2009/3/layout/PlusandMinus"/>
    <dgm:cxn modelId="{C26A2FAC-A189-44A3-9D06-88B26930E8E4}" srcId="{64FBB65A-D8F9-48F1-9145-45B4B15451CC}" destId="{62DCAD10-A505-42B7-9750-CD6DDC60C28C}" srcOrd="2" destOrd="0" parTransId="{7F109055-EE57-4229-A270-54E2E4C2AE86}" sibTransId="{DEEB5ADE-2D8A-4BB3-9592-23EE32A0C0E8}"/>
    <dgm:cxn modelId="{B8BED337-D398-4FD2-B6ED-F1189061BB66}" srcId="{888E8338-E578-4D1F-9F78-8F7B7051858C}" destId="{88BE1CB6-4DFD-437B-9E2A-81C842BC4994}" srcOrd="5" destOrd="0" parTransId="{AC01473C-C184-4D19-B782-9E37ACD7BD2F}" sibTransId="{4BA84B20-DBA4-4EA1-8591-654848C2D795}"/>
    <dgm:cxn modelId="{BD0FB55A-55CD-4204-9905-E5EB639D472E}" type="presOf" srcId="{49FC6312-6EC2-457B-BFC4-E9F0355904CD}" destId="{B73AAE47-C249-4597-8CCA-3507E3363251}" srcOrd="0" destOrd="5" presId="urn:microsoft.com/office/officeart/2009/3/layout/PlusandMinus"/>
    <dgm:cxn modelId="{E084BB0C-A374-46A0-B6B2-7967E6E76C14}" type="presOf" srcId="{98184795-986B-440D-AC80-FD0F6379785F}" destId="{7DC28038-06EA-4491-A87A-497F3A4946B1}" srcOrd="0" destOrd="5" presId="urn:microsoft.com/office/officeart/2009/3/layout/PlusandMinus"/>
    <dgm:cxn modelId="{96DD0E41-B35A-41F0-B417-DFE7293AC5C9}" type="presParOf" srcId="{02927DFB-95E0-4EC0-B3A9-6C72923CC24D}" destId="{E7318FFC-431D-40CB-A618-EF1E853183F6}" srcOrd="0" destOrd="0" presId="urn:microsoft.com/office/officeart/2009/3/layout/PlusandMinus"/>
    <dgm:cxn modelId="{4B7A0615-E979-4754-A09A-5B502AD34B97}" type="presParOf" srcId="{02927DFB-95E0-4EC0-B3A9-6C72923CC24D}" destId="{B73AAE47-C249-4597-8CCA-3507E3363251}" srcOrd="1" destOrd="0" presId="urn:microsoft.com/office/officeart/2009/3/layout/PlusandMinus"/>
    <dgm:cxn modelId="{88AE4F11-2C87-43CA-A7E5-6291C36D4BA8}" type="presParOf" srcId="{02927DFB-95E0-4EC0-B3A9-6C72923CC24D}" destId="{7DC28038-06EA-4491-A87A-497F3A4946B1}" srcOrd="2" destOrd="0" presId="urn:microsoft.com/office/officeart/2009/3/layout/PlusandMinus"/>
    <dgm:cxn modelId="{346B76B2-10F3-4881-AAE1-A763F9A7BF34}" type="presParOf" srcId="{02927DFB-95E0-4EC0-B3A9-6C72923CC24D}" destId="{0D675A53-C936-4771-9401-62977C6769D8}" srcOrd="3" destOrd="0" presId="urn:microsoft.com/office/officeart/2009/3/layout/PlusandMinus"/>
    <dgm:cxn modelId="{ADF39805-BA47-4427-9D43-5F0C67DE24BE}" type="presParOf" srcId="{02927DFB-95E0-4EC0-B3A9-6C72923CC24D}" destId="{C954E479-0873-4816-BEE3-40CA286BDCB3}" srcOrd="4" destOrd="0" presId="urn:microsoft.com/office/officeart/2009/3/layout/PlusandMinus"/>
    <dgm:cxn modelId="{7C7C007F-53E3-4AA7-854F-AE6B10BDE17E}" type="presParOf" srcId="{02927DFB-95E0-4EC0-B3A9-6C72923CC24D}" destId="{3FBFC31A-3E1F-4E4B-8067-CAA3A60B5C06}" srcOrd="5" destOrd="0" presId="urn:microsoft.com/office/officeart/2009/3/layout/PlusandMinu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D5F4BB-7322-42F7-B57F-B0F1275D213B}">
      <dsp:nvSpPr>
        <dsp:cNvPr id="0" name=""/>
        <dsp:cNvSpPr/>
      </dsp:nvSpPr>
      <dsp:spPr>
        <a:xfrm>
          <a:off x="4322" y="0"/>
          <a:ext cx="2182088" cy="5380269"/>
        </a:xfrm>
        <a:prstGeom prst="roundRect">
          <a:avLst>
            <a:gd name="adj" fmla="val 10000"/>
          </a:avLst>
        </a:prstGeom>
        <a:solidFill>
          <a:schemeClr val="tx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b="1" kern="1200" dirty="0">
              <a:solidFill>
                <a:srgbClr val="FFC000"/>
              </a:solidFill>
            </a:rPr>
            <a:t>Assess PrEP Eligibility</a:t>
          </a:r>
        </a:p>
      </dsp:txBody>
      <dsp:txXfrm>
        <a:off x="4322" y="2152107"/>
        <a:ext cx="2182088" cy="2152107"/>
      </dsp:txXfrm>
    </dsp:sp>
    <dsp:sp modelId="{F3FDB550-9188-476E-BF9A-13F61974BCE1}">
      <dsp:nvSpPr>
        <dsp:cNvPr id="0" name=""/>
        <dsp:cNvSpPr/>
      </dsp:nvSpPr>
      <dsp:spPr>
        <a:xfrm>
          <a:off x="218996" y="322816"/>
          <a:ext cx="1752741" cy="1791629"/>
        </a:xfrm>
        <a:prstGeom prst="ellipse">
          <a:avLst/>
        </a:prstGeom>
        <a:blipFill>
          <a:blip xmlns:r="http://schemas.openxmlformats.org/officeDocument/2006/relationships" r:embed="rId1">
            <a:extLst>
              <a:ext uri="{28A0092B-C50C-407E-A947-70E740481C1C}">
                <a14:useLocalDpi xmlns:a14="http://schemas.microsoft.com/office/drawing/2010/main" val="0"/>
              </a:ext>
              <a:ext uri="{837473B0-CC2E-450A-ABE3-18F120FF3D39}">
                <a1611:picAttrSrcUrl xmlns="" xmlns:a1611="http://schemas.microsoft.com/office/drawing/2016/11/main" r:id="rId2"/>
              </a:ext>
            </a:extLst>
          </a:blip>
          <a:srcRect/>
          <a:stretch>
            <a:fillRect l="-23000" r="-23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990BC85-C393-446A-BB1A-5CAEE427CFCC}">
      <dsp:nvSpPr>
        <dsp:cNvPr id="0" name=""/>
        <dsp:cNvSpPr/>
      </dsp:nvSpPr>
      <dsp:spPr>
        <a:xfrm>
          <a:off x="2242350" y="0"/>
          <a:ext cx="1864618" cy="5380269"/>
        </a:xfrm>
        <a:prstGeom prst="roundRect">
          <a:avLst>
            <a:gd name="adj" fmla="val 10000"/>
          </a:avLst>
        </a:prstGeom>
        <a:solidFill>
          <a:schemeClr val="tx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b="1" kern="1200" dirty="0">
              <a:solidFill>
                <a:srgbClr val="FFC000"/>
              </a:solidFill>
            </a:rPr>
            <a:t>Linkage to PrEP</a:t>
          </a:r>
        </a:p>
      </dsp:txBody>
      <dsp:txXfrm>
        <a:off x="2242350" y="2152107"/>
        <a:ext cx="1864618" cy="2152107"/>
      </dsp:txXfrm>
    </dsp:sp>
    <dsp:sp modelId="{ADF1F2AD-22FF-4CAF-9444-D82401B2DE12}">
      <dsp:nvSpPr>
        <dsp:cNvPr id="0" name=""/>
        <dsp:cNvSpPr/>
      </dsp:nvSpPr>
      <dsp:spPr>
        <a:xfrm>
          <a:off x="2298289" y="322816"/>
          <a:ext cx="1752741" cy="1791629"/>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3000" r="-23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BEFC067-5D96-4FAD-9B1D-3FD0CC1D61D2}">
      <dsp:nvSpPr>
        <dsp:cNvPr id="0" name=""/>
        <dsp:cNvSpPr/>
      </dsp:nvSpPr>
      <dsp:spPr>
        <a:xfrm>
          <a:off x="4181964" y="0"/>
          <a:ext cx="1949253" cy="5380269"/>
        </a:xfrm>
        <a:prstGeom prst="roundRect">
          <a:avLst>
            <a:gd name="adj" fmla="val 10000"/>
          </a:avLst>
        </a:prstGeom>
        <a:solidFill>
          <a:schemeClr val="tx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b="1" kern="1200" dirty="0">
              <a:solidFill>
                <a:srgbClr val="FFC000"/>
              </a:solidFill>
            </a:rPr>
            <a:t>Initiation of PrEP </a:t>
          </a:r>
        </a:p>
      </dsp:txBody>
      <dsp:txXfrm>
        <a:off x="4181964" y="2152107"/>
        <a:ext cx="1949253" cy="2152107"/>
      </dsp:txXfrm>
    </dsp:sp>
    <dsp:sp modelId="{406D8A8D-B685-4ED5-BA10-4C893EC96808}">
      <dsp:nvSpPr>
        <dsp:cNvPr id="0" name=""/>
        <dsp:cNvSpPr/>
      </dsp:nvSpPr>
      <dsp:spPr>
        <a:xfrm>
          <a:off x="4261164" y="322816"/>
          <a:ext cx="1752741" cy="1791629"/>
        </a:xfrm>
        <a:prstGeom prst="ellipse">
          <a:avLst/>
        </a:prstGeom>
        <a:blipFill>
          <a:blip xmlns:r="http://schemas.openxmlformats.org/officeDocument/2006/relationships" r:embed="rId4">
            <a:extLst>
              <a:ext uri="{28A0092B-C50C-407E-A947-70E740481C1C}">
                <a14:useLocalDpi xmlns:a14="http://schemas.microsoft.com/office/drawing/2010/main" val="0"/>
              </a:ext>
              <a:ext uri="{837473B0-CC2E-450A-ABE3-18F120FF3D39}">
                <a1611:picAttrSrcUrl xmlns="" xmlns:a1611="http://schemas.microsoft.com/office/drawing/2016/11/main" r:id="rId5"/>
              </a:ext>
            </a:extLst>
          </a:blip>
          <a:srcRect/>
          <a:stretch>
            <a:fillRect l="-97000" r="-97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21DC67A-1FA5-406B-B5EE-4624D428B1D4}">
      <dsp:nvSpPr>
        <dsp:cNvPr id="0" name=""/>
        <dsp:cNvSpPr/>
      </dsp:nvSpPr>
      <dsp:spPr>
        <a:xfrm>
          <a:off x="6168100" y="0"/>
          <a:ext cx="1864618" cy="5380269"/>
        </a:xfrm>
        <a:prstGeom prst="roundRect">
          <a:avLst>
            <a:gd name="adj" fmla="val 10000"/>
          </a:avLst>
        </a:prstGeom>
        <a:solidFill>
          <a:schemeClr val="tx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b="1" kern="1200" dirty="0">
              <a:solidFill>
                <a:srgbClr val="FFC000"/>
              </a:solidFill>
            </a:rPr>
            <a:t>Retention</a:t>
          </a:r>
        </a:p>
      </dsp:txBody>
      <dsp:txXfrm>
        <a:off x="6168100" y="2152107"/>
        <a:ext cx="1864618" cy="2152107"/>
      </dsp:txXfrm>
    </dsp:sp>
    <dsp:sp modelId="{C2141DBF-26C3-48CA-B15C-C0C0C2C4C3D6}">
      <dsp:nvSpPr>
        <dsp:cNvPr id="0" name=""/>
        <dsp:cNvSpPr/>
      </dsp:nvSpPr>
      <dsp:spPr>
        <a:xfrm>
          <a:off x="6224039" y="322816"/>
          <a:ext cx="1752741" cy="1791629"/>
        </a:xfrm>
        <a:prstGeom prst="ellipse">
          <a:avLst/>
        </a:prstGeom>
        <a:blipFill>
          <a:blip xmlns:r="http://schemas.openxmlformats.org/officeDocument/2006/relationships" r:embed="rId6">
            <a:extLst>
              <a:ext uri="{28A0092B-C50C-407E-A947-70E740481C1C}">
                <a14:useLocalDpi xmlns:a14="http://schemas.microsoft.com/office/drawing/2010/main" val="0"/>
              </a:ext>
              <a:ext uri="{837473B0-CC2E-450A-ABE3-18F120FF3D39}">
                <a1611:picAttrSrcUrl xmlns="" xmlns:a1611="http://schemas.microsoft.com/office/drawing/2016/11/main" r:id="rId7"/>
              </a:ext>
            </a:extLst>
          </a:blip>
          <a:srcRect/>
          <a:stretch>
            <a:fillRect l="-24000" r="-24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014243F-DCAE-47C0-AF38-439BAC12BCEF}">
      <dsp:nvSpPr>
        <dsp:cNvPr id="0" name=""/>
        <dsp:cNvSpPr/>
      </dsp:nvSpPr>
      <dsp:spPr>
        <a:xfrm>
          <a:off x="8092981" y="0"/>
          <a:ext cx="1864618" cy="5380269"/>
        </a:xfrm>
        <a:prstGeom prst="roundRect">
          <a:avLst>
            <a:gd name="adj" fmla="val 10000"/>
          </a:avLst>
        </a:prstGeom>
        <a:solidFill>
          <a:schemeClr val="tx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b="1" kern="1200" dirty="0">
              <a:solidFill>
                <a:srgbClr val="FFC000"/>
              </a:solidFill>
            </a:rPr>
            <a:t>Adherence &amp; Persistence</a:t>
          </a:r>
        </a:p>
      </dsp:txBody>
      <dsp:txXfrm>
        <a:off x="8092981" y="2152107"/>
        <a:ext cx="1864618" cy="2152107"/>
      </dsp:txXfrm>
    </dsp:sp>
    <dsp:sp modelId="{3C546575-9969-4114-9F49-3450AE0FDA41}">
      <dsp:nvSpPr>
        <dsp:cNvPr id="0" name=""/>
        <dsp:cNvSpPr/>
      </dsp:nvSpPr>
      <dsp:spPr>
        <a:xfrm>
          <a:off x="8144596" y="322816"/>
          <a:ext cx="1752741" cy="1791629"/>
        </a:xfrm>
        <a:prstGeom prst="ellipse">
          <a:avLst/>
        </a:prstGeom>
        <a:blipFill>
          <a:blip xmlns:r="http://schemas.openxmlformats.org/officeDocument/2006/relationships" r:embed="rId8">
            <a:extLst>
              <a:ext uri="{28A0092B-C50C-407E-A947-70E740481C1C}">
                <a14:useLocalDpi xmlns:a14="http://schemas.microsoft.com/office/drawing/2010/main" val="0"/>
              </a:ext>
              <a:ext uri="{837473B0-CC2E-450A-ABE3-18F120FF3D39}">
                <a1611:picAttrSrcUrl xmlns="" xmlns:a1611="http://schemas.microsoft.com/office/drawing/2016/11/main" r:id="rId9"/>
              </a:ext>
            </a:extLst>
          </a:blip>
          <a:srcRect/>
          <a:stretch>
            <a:fillRect l="-39000" r="-39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B925C57-7C59-4A59-9D2D-A18AC9DBC4D8}">
      <dsp:nvSpPr>
        <dsp:cNvPr id="0" name=""/>
        <dsp:cNvSpPr/>
      </dsp:nvSpPr>
      <dsp:spPr>
        <a:xfrm>
          <a:off x="4616711" y="5319975"/>
          <a:ext cx="45713" cy="60293"/>
        </a:xfrm>
        <a:prstGeom prst="leftRightArrow">
          <a:avLst/>
        </a:prstGeom>
        <a:solidFill>
          <a:srgbClr val="7030A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318FFC-431D-40CB-A618-EF1E853183F6}">
      <dsp:nvSpPr>
        <dsp:cNvPr id="0" name=""/>
        <dsp:cNvSpPr/>
      </dsp:nvSpPr>
      <dsp:spPr>
        <a:xfrm>
          <a:off x="1046414" y="741238"/>
          <a:ext cx="7481120" cy="3849804"/>
        </a:xfrm>
        <a:prstGeom prst="rect">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73AAE47-C249-4597-8CCA-3507E3363251}">
      <dsp:nvSpPr>
        <dsp:cNvPr id="0" name=""/>
        <dsp:cNvSpPr/>
      </dsp:nvSpPr>
      <dsp:spPr>
        <a:xfrm>
          <a:off x="1444816" y="1118560"/>
          <a:ext cx="3246757" cy="3307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t" anchorCtr="0">
          <a:noAutofit/>
        </a:bodyPr>
        <a:lstStyle/>
        <a:p>
          <a:pPr lvl="0" algn="l" defTabSz="977900">
            <a:lnSpc>
              <a:spcPct val="90000"/>
            </a:lnSpc>
            <a:spcBef>
              <a:spcPct val="0"/>
            </a:spcBef>
            <a:spcAft>
              <a:spcPct val="35000"/>
            </a:spcAft>
          </a:pPr>
          <a:r>
            <a:rPr lang="en-US" sz="2200" b="1" u="sng" kern="1200" dirty="0"/>
            <a:t>Facilitators to </a:t>
          </a:r>
          <a:r>
            <a:rPr lang="en-US" sz="2200" b="1" u="sng" kern="1200" dirty="0" err="1"/>
            <a:t>PrEP</a:t>
          </a:r>
          <a:endParaRPr lang="en-US" sz="2200" b="1" u="sng" kern="1200" dirty="0"/>
        </a:p>
        <a:p>
          <a:pPr marL="171450" lvl="1" indent="-171450" algn="l" defTabSz="800100">
            <a:lnSpc>
              <a:spcPct val="90000"/>
            </a:lnSpc>
            <a:spcBef>
              <a:spcPct val="0"/>
            </a:spcBef>
            <a:spcAft>
              <a:spcPct val="15000"/>
            </a:spcAft>
            <a:buChar char="••"/>
          </a:pPr>
          <a:r>
            <a:rPr lang="en-US" sz="1800" b="0" u="none" kern="1200" dirty="0"/>
            <a:t>Transgender-inclusive and gender affirming sexual health</a:t>
          </a:r>
        </a:p>
        <a:p>
          <a:pPr marL="171450" lvl="1" indent="-171450" algn="l" defTabSz="800100">
            <a:lnSpc>
              <a:spcPct val="90000"/>
            </a:lnSpc>
            <a:spcBef>
              <a:spcPct val="0"/>
            </a:spcBef>
            <a:spcAft>
              <a:spcPct val="15000"/>
            </a:spcAft>
            <a:buChar char="••"/>
          </a:pPr>
          <a:r>
            <a:rPr lang="en-US" sz="1800" b="0" u="none" kern="1200" dirty="0"/>
            <a:t>Trans-competent providers</a:t>
          </a:r>
        </a:p>
        <a:p>
          <a:pPr marL="171450" lvl="1" indent="-171450" algn="l" defTabSz="800100">
            <a:lnSpc>
              <a:spcPct val="90000"/>
            </a:lnSpc>
            <a:spcBef>
              <a:spcPct val="0"/>
            </a:spcBef>
            <a:spcAft>
              <a:spcPct val="15000"/>
            </a:spcAft>
            <a:buChar char="••"/>
          </a:pPr>
          <a:r>
            <a:rPr lang="en-US" sz="1800" b="0" u="none" kern="1200" dirty="0"/>
            <a:t>Materials/health promotion</a:t>
          </a:r>
        </a:p>
        <a:p>
          <a:pPr marL="171450" lvl="1" indent="-171450" algn="l" defTabSz="800100">
            <a:lnSpc>
              <a:spcPct val="90000"/>
            </a:lnSpc>
            <a:spcBef>
              <a:spcPct val="0"/>
            </a:spcBef>
            <a:spcAft>
              <a:spcPct val="15000"/>
            </a:spcAft>
            <a:buChar char="••"/>
          </a:pPr>
          <a:r>
            <a:rPr lang="en-US" sz="1800" b="0" u="none" kern="1200" dirty="0"/>
            <a:t>Hormones prescribed at clinic</a:t>
          </a:r>
        </a:p>
        <a:p>
          <a:pPr marL="171450" lvl="1" indent="-171450" algn="l" defTabSz="800100">
            <a:lnSpc>
              <a:spcPct val="90000"/>
            </a:lnSpc>
            <a:spcBef>
              <a:spcPct val="0"/>
            </a:spcBef>
            <a:spcAft>
              <a:spcPct val="15000"/>
            </a:spcAft>
            <a:buChar char="••"/>
          </a:pPr>
          <a:r>
            <a:rPr lang="en-US" sz="1800" b="0" u="none" kern="1200" dirty="0"/>
            <a:t>Active provider engagement and assistance around </a:t>
          </a:r>
          <a:r>
            <a:rPr lang="en-US" sz="1800" b="0" u="none" kern="1200" dirty="0" err="1"/>
            <a:t>PrEP</a:t>
          </a:r>
          <a:endParaRPr lang="en-US" sz="1800" b="0" u="none" kern="1200" dirty="0"/>
        </a:p>
        <a:p>
          <a:pPr marL="171450" lvl="1" indent="-171450" algn="l" defTabSz="800100">
            <a:lnSpc>
              <a:spcPct val="90000"/>
            </a:lnSpc>
            <a:spcBef>
              <a:spcPct val="0"/>
            </a:spcBef>
            <a:spcAft>
              <a:spcPct val="15000"/>
            </a:spcAft>
            <a:buChar char="••"/>
          </a:pPr>
          <a:r>
            <a:rPr lang="en-US" sz="1800" b="0" u="none" kern="1200" dirty="0"/>
            <a:t>Community mobilization</a:t>
          </a:r>
        </a:p>
      </dsp:txBody>
      <dsp:txXfrm>
        <a:off x="1444816" y="1118560"/>
        <a:ext cx="3246757" cy="3307484"/>
      </dsp:txXfrm>
    </dsp:sp>
    <dsp:sp modelId="{7DC28038-06EA-4491-A87A-497F3A4946B1}">
      <dsp:nvSpPr>
        <dsp:cNvPr id="0" name=""/>
        <dsp:cNvSpPr/>
      </dsp:nvSpPr>
      <dsp:spPr>
        <a:xfrm>
          <a:off x="4840946" y="933142"/>
          <a:ext cx="3624867" cy="36810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t" anchorCtr="0">
          <a:noAutofit/>
        </a:bodyPr>
        <a:lstStyle/>
        <a:p>
          <a:pPr lvl="0" algn="l" defTabSz="977900">
            <a:lnSpc>
              <a:spcPct val="90000"/>
            </a:lnSpc>
            <a:spcBef>
              <a:spcPct val="0"/>
            </a:spcBef>
            <a:spcAft>
              <a:spcPct val="35000"/>
            </a:spcAft>
          </a:pPr>
          <a:r>
            <a:rPr lang="en-US" sz="2200" b="1" u="sng" kern="1200" dirty="0"/>
            <a:t>Barriers to </a:t>
          </a:r>
          <a:r>
            <a:rPr lang="en-US" sz="2200" b="1" u="sng" kern="1200" dirty="0" err="1"/>
            <a:t>PrEP</a:t>
          </a:r>
          <a:endParaRPr lang="en-US" sz="2200" b="0" u="none" kern="1200" dirty="0"/>
        </a:p>
        <a:p>
          <a:pPr marL="171450" lvl="1" indent="-171450" algn="l" defTabSz="800100">
            <a:lnSpc>
              <a:spcPct val="90000"/>
            </a:lnSpc>
            <a:spcBef>
              <a:spcPct val="0"/>
            </a:spcBef>
            <a:spcAft>
              <a:spcPct val="15000"/>
            </a:spcAft>
            <a:buChar char="••"/>
          </a:pPr>
          <a:r>
            <a:rPr lang="en-US" sz="1800" kern="1200" dirty="0"/>
            <a:t>Conflating TW with MSM</a:t>
          </a:r>
        </a:p>
        <a:p>
          <a:pPr marL="171450" lvl="1" indent="-171450" algn="l" defTabSz="800100">
            <a:lnSpc>
              <a:spcPct val="90000"/>
            </a:lnSpc>
            <a:spcBef>
              <a:spcPct val="0"/>
            </a:spcBef>
            <a:spcAft>
              <a:spcPct val="15000"/>
            </a:spcAft>
            <a:buChar char="••"/>
          </a:pPr>
          <a:r>
            <a:rPr lang="en-US" sz="1800" kern="1200" dirty="0"/>
            <a:t>Mistrust of </a:t>
          </a:r>
          <a:r>
            <a:rPr lang="en-US" sz="1800" kern="1200" dirty="0" smtClean="0"/>
            <a:t>providers</a:t>
          </a:r>
          <a:endParaRPr lang="en-US" sz="1800" kern="1200" dirty="0"/>
        </a:p>
        <a:p>
          <a:pPr marL="171450" lvl="1" indent="-171450" algn="l" defTabSz="800100">
            <a:lnSpc>
              <a:spcPct val="90000"/>
            </a:lnSpc>
            <a:spcBef>
              <a:spcPct val="0"/>
            </a:spcBef>
            <a:spcAft>
              <a:spcPct val="15000"/>
            </a:spcAft>
            <a:buChar char="••"/>
          </a:pPr>
          <a:r>
            <a:rPr lang="en-US" sz="1800" kern="1200" dirty="0"/>
            <a:t>Worried about side effects</a:t>
          </a:r>
        </a:p>
        <a:p>
          <a:pPr marL="171450" lvl="1" indent="-171450" algn="l" defTabSz="800100">
            <a:lnSpc>
              <a:spcPct val="90000"/>
            </a:lnSpc>
            <a:spcBef>
              <a:spcPct val="0"/>
            </a:spcBef>
            <a:spcAft>
              <a:spcPct val="15000"/>
            </a:spcAft>
            <a:buChar char="••"/>
          </a:pPr>
          <a:r>
            <a:rPr lang="en-US" sz="1800" kern="1200" dirty="0"/>
            <a:t>Low HIV-risk perception </a:t>
          </a:r>
        </a:p>
        <a:p>
          <a:pPr marL="171450" lvl="1" indent="-171450" algn="l" defTabSz="800100">
            <a:lnSpc>
              <a:spcPct val="90000"/>
            </a:lnSpc>
            <a:spcBef>
              <a:spcPct val="0"/>
            </a:spcBef>
            <a:spcAft>
              <a:spcPct val="15000"/>
            </a:spcAft>
            <a:buChar char="••"/>
          </a:pPr>
          <a:r>
            <a:rPr lang="en-US" sz="1800" kern="1200" dirty="0"/>
            <a:t>HIV stigma</a:t>
          </a:r>
        </a:p>
        <a:p>
          <a:pPr marL="171450" lvl="1" indent="-171450" algn="l" defTabSz="800100">
            <a:lnSpc>
              <a:spcPct val="90000"/>
            </a:lnSpc>
            <a:spcBef>
              <a:spcPct val="0"/>
            </a:spcBef>
            <a:spcAft>
              <a:spcPct val="15000"/>
            </a:spcAft>
            <a:buChar char="••"/>
          </a:pPr>
          <a:r>
            <a:rPr lang="en-US" sz="1800" kern="1200" dirty="0"/>
            <a:t>Lack of trans-inclusive marketing</a:t>
          </a:r>
        </a:p>
        <a:p>
          <a:pPr marL="171450" lvl="1" indent="-171450" algn="l" defTabSz="800100">
            <a:lnSpc>
              <a:spcPct val="90000"/>
            </a:lnSpc>
            <a:spcBef>
              <a:spcPct val="0"/>
            </a:spcBef>
            <a:spcAft>
              <a:spcPct val="15000"/>
            </a:spcAft>
            <a:buChar char="••"/>
          </a:pPr>
          <a:r>
            <a:rPr lang="en-US" sz="1800" kern="1200" dirty="0"/>
            <a:t>Concerns about hormone interactions</a:t>
          </a:r>
        </a:p>
        <a:p>
          <a:pPr marL="171450" lvl="1" indent="-171450" algn="l" defTabSz="800100">
            <a:lnSpc>
              <a:spcPct val="90000"/>
            </a:lnSpc>
            <a:spcBef>
              <a:spcPct val="0"/>
            </a:spcBef>
            <a:spcAft>
              <a:spcPct val="15000"/>
            </a:spcAft>
            <a:buChar char="••"/>
          </a:pPr>
          <a:r>
            <a:rPr lang="en-US" sz="1800" kern="1200" dirty="0"/>
            <a:t>Consent (minors)</a:t>
          </a:r>
        </a:p>
        <a:p>
          <a:pPr marL="171450" lvl="1" indent="-171450" algn="l" defTabSz="800100">
            <a:lnSpc>
              <a:spcPct val="90000"/>
            </a:lnSpc>
            <a:spcBef>
              <a:spcPct val="0"/>
            </a:spcBef>
            <a:spcAft>
              <a:spcPct val="15000"/>
            </a:spcAft>
            <a:buChar char="••"/>
          </a:pPr>
          <a:r>
            <a:rPr lang="en-US" sz="1800" kern="1200" dirty="0"/>
            <a:t>Pill size</a:t>
          </a:r>
        </a:p>
      </dsp:txBody>
      <dsp:txXfrm>
        <a:off x="4840946" y="933142"/>
        <a:ext cx="3624867" cy="3681032"/>
      </dsp:txXfrm>
    </dsp:sp>
    <dsp:sp modelId="{0D675A53-C936-4771-9401-62977C6769D8}">
      <dsp:nvSpPr>
        <dsp:cNvPr id="0" name=""/>
        <dsp:cNvSpPr/>
      </dsp:nvSpPr>
      <dsp:spPr>
        <a:xfrm>
          <a:off x="272505" y="-2625"/>
          <a:ext cx="1461828" cy="1461828"/>
        </a:xfrm>
        <a:prstGeom prst="plus">
          <a:avLst>
            <a:gd name="adj" fmla="val 328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954E479-0873-4816-BEE3-40CA286BDCB3}">
      <dsp:nvSpPr>
        <dsp:cNvPr id="0" name=""/>
        <dsp:cNvSpPr/>
      </dsp:nvSpPr>
      <dsp:spPr>
        <a:xfrm>
          <a:off x="7495656" y="523083"/>
          <a:ext cx="1375838" cy="471487"/>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FBFC31A-3E1F-4E4B-8067-CAA3A60B5C06}">
      <dsp:nvSpPr>
        <dsp:cNvPr id="0" name=""/>
        <dsp:cNvSpPr/>
      </dsp:nvSpPr>
      <dsp:spPr>
        <a:xfrm>
          <a:off x="4786974" y="1230314"/>
          <a:ext cx="859" cy="3158966"/>
        </a:xfrm>
        <a:prstGeom prst="line">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9/3/layout/PlusandMinus">
  <dgm:title val=""/>
  <dgm:desc val=""/>
  <dgm:catLst>
    <dgm:cat type="relationship" pri="3600"/>
  </dgm:catLst>
  <dgm:samp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clrData>
  <dgm:layoutNode name="Name0">
    <dgm:varLst>
      <dgm:chMax val="2"/>
      <dgm:chPref val="2"/>
      <dgm:dir/>
      <dgm:animOne/>
      <dgm:resizeHandles val="exact"/>
    </dgm:varLst>
    <dgm:alg type="composite">
      <dgm:param type="ar" val="1.8238"/>
    </dgm:alg>
    <dgm:shape xmlns:r="http://schemas.openxmlformats.org/officeDocument/2006/relationships" r:blip="">
      <dgm:adjLst/>
    </dgm:shape>
    <dgm:choose name="Name1">
      <dgm:if name="Name2" func="var" arg="dir" op="equ" val="norm">
        <dgm:constrLst>
          <dgm:constr type="primFontSz" for="des" ptType="node" op="equ" val="65"/>
          <dgm:constr type="l" for="ch" forName="Background" refType="w" fact="0.09"/>
          <dgm:constr type="t" for="ch" forName="Background" refType="h" fact="0.1641"/>
          <dgm:constr type="w" for="ch" forName="Background" refType="w" fact="0.87"/>
          <dgm:constr type="h" for="ch" forName="Background" refType="h" fact="0.82"/>
          <dgm:constr type="l" for="ch" forName="ParentText1" refType="w" fact="0.116"/>
          <dgm:constr type="t" for="ch" forName="ParentText1" refType="h" fact="0.26"/>
          <dgm:constr type="w" for="ch" forName="ParentText1" refType="w" fact="0.404"/>
          <dgm:constr type="h" for="ch" forName="ParentText1" refType="h" fact="0.7015"/>
          <dgm:constr type="l" for="ch" forName="ParentText2" refType="w" fact="0.529"/>
          <dgm:constr type="t" for="ch" forName="ParentText2" refType="h" fact="0.26"/>
          <dgm:constr type="w" for="ch" forName="ParentText2" refType="w" fact="0.404"/>
          <dgm:constr type="h" for="ch" forName="ParentText2" refType="h" fact="0.7015"/>
          <dgm:constr type="l" for="ch" forName="Plus" refType="w" fact="0"/>
          <dgm:constr type="t" for="ch" forName="Plus" refType="h" fact="0"/>
          <dgm:constr type="w" for="ch" forName="Plus" refType="w" fact="0.17"/>
          <dgm:constr type="h" for="ch" forName="Plus" refType="w" refFor="ch" refForName="Plus"/>
          <dgm:constr type="l" for="ch" forName="Minus" refType="w" fact="0.84"/>
          <dgm:constr type="t" for="ch" forName="Minus" refType="h" fact="0.1115"/>
          <dgm:constr type="w" for="ch" forName="Minus" refType="w" fact="0.16"/>
          <dgm:constr type="h" for="ch" forName="Minus" refType="h" fact="0.1"/>
          <dgm:constr type="l" for="ch" forName="Divider" refType="w" fact="0.525"/>
          <dgm:constr type="t" for="ch" forName="Divider" refType="h" fact="0.2615"/>
          <dgm:constr type="w" for="ch" forName="Divider" refType="w" fact="0.0001"/>
          <dgm:constr type="h" for="ch" forName="Divider" refType="h" fact="0.67"/>
        </dgm:constrLst>
      </dgm:if>
      <dgm:else name="Name3">
        <dgm:constrLst>
          <dgm:constr type="primFontSz" for="des" ptType="node" op="equ" val="65"/>
          <dgm:constr type="r" for="ch" forName="Background" refType="w" fact="-0.09"/>
          <dgm:constr type="t" for="ch" forName="Background" refType="h" fact="0.1641"/>
          <dgm:constr type="w" for="ch" forName="Background" refType="w" fact="0.87"/>
          <dgm:constr type="h" for="ch" forName="Background" refType="h" fact="0.82"/>
          <dgm:constr type="r" for="ch" forName="ParentText1" refType="w" fact="-0.116"/>
          <dgm:constr type="t" for="ch" forName="ParentText1" refType="h" fact="0.26"/>
          <dgm:constr type="w" for="ch" forName="ParentText1" refType="w" fact="0.404"/>
          <dgm:constr type="h" for="ch" forName="ParentText1" refType="h" fact="0.7015"/>
          <dgm:constr type="r" for="ch" forName="ParentText2" refType="w" fact="-0.529"/>
          <dgm:constr type="t" for="ch" forName="ParentText2" refType="h" fact="0.26"/>
          <dgm:constr type="w" for="ch" forName="ParentText2" refType="w" fact="0.404"/>
          <dgm:constr type="h" for="ch" forName="ParentText2" refType="h" fact="0.7015"/>
          <dgm:constr type="r" for="ch" forName="Plus" refType="w" fact="0"/>
          <dgm:constr type="t" for="ch" forName="Plus" refType="h" fact="0"/>
          <dgm:constr type="w" for="ch" forName="Plus" refType="w" fact="0.17"/>
          <dgm:constr type="h" for="ch" forName="Plus" refType="w" refFor="ch" refForName="Plus"/>
          <dgm:constr type="r" for="ch" forName="Minus" refType="w" fact="-0.84"/>
          <dgm:constr type="t" for="ch" forName="Minus" refType="h" fact="0.1115"/>
          <dgm:constr type="w" for="ch" forName="Minus" refType="w" fact="0.16"/>
          <dgm:constr type="h" for="ch" forName="Minus" refType="h" fact="0.1"/>
          <dgm:constr type="r" for="ch" forName="Divider" refType="w" fact="-0.525"/>
          <dgm:constr type="t" for="ch" forName="Divider" refType="h" fact="0.2615"/>
          <dgm:constr type="w" for="ch" forName="Divider" refType="w" fact="0.0001"/>
          <dgm:constr type="h" for="ch" forName="Divider" refType="h" fact="0.67"/>
        </dgm:constrLst>
      </dgm:else>
    </dgm:choose>
    <dgm:layoutNode name="Background" styleLbl="bgImgPlace1">
      <dgm:alg type="sp"/>
      <dgm:shape xmlns:r="http://schemas.openxmlformats.org/officeDocument/2006/relationships" type="rect" r:blip="">
        <dgm:adjLst/>
      </dgm:shape>
      <dgm:presOf/>
    </dgm:layoutNode>
    <dgm:layoutNode name="ParentText1"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ch desOrSelf" ptType="node node" st="1 1" cnt="1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Text2"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ch desOrSelf" ptType="node node" st="2 1" cnt="1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lus" styleLbl="alignNode1">
      <dgm:alg type="sp"/>
      <dgm:shape xmlns:r="http://schemas.openxmlformats.org/officeDocument/2006/relationships" type="plus" r:blip="">
        <dgm:adjLst>
          <dgm:adj idx="1" val="0.3281"/>
        </dgm:adjLst>
      </dgm:shape>
      <dgm:presOf/>
    </dgm:layoutNode>
    <dgm:layoutNode name="Minus" styleLbl="alignNode1">
      <dgm:alg type="sp"/>
      <dgm:shape xmlns:r="http://schemas.openxmlformats.org/officeDocument/2006/relationships" type="rect" r:blip="">
        <dgm:adjLst/>
      </dgm:shape>
      <dgm:presOf/>
    </dgm:layoutNode>
    <dgm:layoutNode name="Divider" styleLbl="parChTrans1D1">
      <dgm:alg type="sp"/>
      <dgm:shape xmlns:r="http://schemas.openxmlformats.org/officeDocument/2006/relationships" type="line" r:blip="">
        <dgm:adjLst/>
      </dgm:shape>
      <dgm:presOf/>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0A625521-94A0-460B-B873-2E433DA52D80}" type="datetimeFigureOut">
              <a:rPr lang="en-GB" smtClean="0"/>
              <a:t>22/07/2019</a:t>
            </a:fld>
            <a:endParaRPr lang="en-GB"/>
          </a:p>
        </p:txBody>
      </p:sp>
      <p:sp>
        <p:nvSpPr>
          <p:cNvPr id="4" name="Footer Placeholder 3"/>
          <p:cNvSpPr>
            <a:spLocks noGrp="1"/>
          </p:cNvSpPr>
          <p:nvPr>
            <p:ph type="ftr" sz="quarter" idx="2"/>
          </p:nvPr>
        </p:nvSpPr>
        <p:spPr>
          <a:xfrm>
            <a:off x="0" y="9428163"/>
            <a:ext cx="2946400" cy="4968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49688" y="9428163"/>
            <a:ext cx="2946400" cy="496887"/>
          </a:xfrm>
          <a:prstGeom prst="rect">
            <a:avLst/>
          </a:prstGeom>
        </p:spPr>
        <p:txBody>
          <a:bodyPr vert="horz" lIns="91440" tIns="45720" rIns="91440" bIns="45720" rtlCol="0" anchor="b"/>
          <a:lstStyle>
            <a:lvl1pPr algn="r">
              <a:defRPr sz="1200"/>
            </a:lvl1pPr>
          </a:lstStyle>
          <a:p>
            <a:fld id="{BDFDDCCF-4F6E-433A-B627-E700498FE5DF}" type="slidenum">
              <a:rPr lang="en-GB" smtClean="0"/>
              <a:t>‹#›</a:t>
            </a:fld>
            <a:endParaRPr lang="en-GB"/>
          </a:p>
        </p:txBody>
      </p:sp>
    </p:spTree>
    <p:extLst>
      <p:ext uri="{BB962C8B-B14F-4D97-AF65-F5344CB8AC3E}">
        <p14:creationId xmlns:p14="http://schemas.microsoft.com/office/powerpoint/2010/main" val="14269968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1EA16AFE-2E49-4860-8323-5685DC688F2D}" type="datetimeFigureOut">
              <a:rPr lang="en-US" smtClean="0"/>
              <a:t>7/22/2019</a:t>
            </a:fld>
            <a:endParaRPr lang="en-US"/>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450" y="4776788"/>
            <a:ext cx="5438775" cy="390842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a:defRPr sz="1200"/>
            </a:lvl1pPr>
          </a:lstStyle>
          <a:p>
            <a:fld id="{F04A044A-DE4F-4B7B-A6B2-51B621BA40B7}" type="slidenum">
              <a:rPr lang="en-US" smtClean="0"/>
              <a:t>‹#›</a:t>
            </a:fld>
            <a:endParaRPr lang="en-US"/>
          </a:p>
        </p:txBody>
      </p:sp>
    </p:spTree>
    <p:extLst>
      <p:ext uri="{BB962C8B-B14F-4D97-AF65-F5344CB8AC3E}">
        <p14:creationId xmlns:p14="http://schemas.microsoft.com/office/powerpoint/2010/main" val="26579814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a:extLst>
              <a:ext uri="{FF2B5EF4-FFF2-40B4-BE49-F238E27FC236}">
                <a16:creationId xmlns:a16="http://schemas.microsoft.com/office/drawing/2014/main" id="{C854B55C-072D-4125-AF68-140A3DDFC3E0}"/>
              </a:ext>
            </a:extLst>
          </p:cNvPr>
          <p:cNvSpPr>
            <a:spLocks noGrp="1" noRot="1" noChangeAspect="1" noChangeArrowheads="1" noTextEdit="1"/>
          </p:cNvSpPr>
          <p:nvPr>
            <p:ph type="sldImg"/>
          </p:nvPr>
        </p:nvSpPr>
        <p:spPr>
          <a:ln/>
        </p:spPr>
      </p:sp>
      <p:sp>
        <p:nvSpPr>
          <p:cNvPr id="61443" name="Rectangle 3">
            <a:extLst>
              <a:ext uri="{FF2B5EF4-FFF2-40B4-BE49-F238E27FC236}">
                <a16:creationId xmlns:a16="http://schemas.microsoft.com/office/drawing/2014/main" id="{C426492C-414D-4DD5-9420-EF48F62209F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20981814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4A044A-DE4F-4B7B-A6B2-51B621BA40B7}" type="slidenum">
              <a:rPr lang="en-US" smtClean="0"/>
              <a:t>20</a:t>
            </a:fld>
            <a:endParaRPr lang="en-US"/>
          </a:p>
        </p:txBody>
      </p:sp>
    </p:spTree>
    <p:extLst>
      <p:ext uri="{BB962C8B-B14F-4D97-AF65-F5344CB8AC3E}">
        <p14:creationId xmlns:p14="http://schemas.microsoft.com/office/powerpoint/2010/main" val="22496202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Modifid</a:t>
            </a:r>
            <a:r>
              <a:rPr lang="en-US" dirty="0"/>
              <a:t> CDC criteria includes STI, partner living with HIV, current sex work, CRAI with last </a:t>
            </a:r>
            <a:r>
              <a:rPr lang="en-US" dirty="0" err="1"/>
              <a:t>parnter</a:t>
            </a:r>
            <a:endParaRPr lang="en-US" dirty="0"/>
          </a:p>
        </p:txBody>
      </p:sp>
      <p:sp>
        <p:nvSpPr>
          <p:cNvPr id="4" name="Slide Number Placeholder 3"/>
          <p:cNvSpPr>
            <a:spLocks noGrp="1"/>
          </p:cNvSpPr>
          <p:nvPr>
            <p:ph type="sldNum" sz="quarter" idx="10"/>
          </p:nvPr>
        </p:nvSpPr>
        <p:spPr/>
        <p:txBody>
          <a:bodyPr/>
          <a:lstStyle/>
          <a:p>
            <a:fld id="{00A733DB-3A8D-4D23-AF0E-BB1C4E275B5D}" type="slidenum">
              <a:rPr lang="en-US" smtClean="0"/>
              <a:t>21</a:t>
            </a:fld>
            <a:endParaRPr lang="en-US"/>
          </a:p>
        </p:txBody>
      </p:sp>
    </p:spTree>
    <p:extLst>
      <p:ext uri="{BB962C8B-B14F-4D97-AF65-F5344CB8AC3E}">
        <p14:creationId xmlns:p14="http://schemas.microsoft.com/office/powerpoint/2010/main" val="1161770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Modifid</a:t>
            </a:r>
            <a:r>
              <a:rPr lang="en-US" dirty="0"/>
              <a:t> CDC criteria includes STI, partner living with HIV, current sex work, CRAI with last </a:t>
            </a:r>
            <a:r>
              <a:rPr lang="en-US" dirty="0" err="1"/>
              <a:t>parnter</a:t>
            </a:r>
            <a:endParaRPr lang="en-US" dirty="0"/>
          </a:p>
        </p:txBody>
      </p:sp>
      <p:sp>
        <p:nvSpPr>
          <p:cNvPr id="4" name="Slide Number Placeholder 3"/>
          <p:cNvSpPr>
            <a:spLocks noGrp="1"/>
          </p:cNvSpPr>
          <p:nvPr>
            <p:ph type="sldNum" sz="quarter" idx="10"/>
          </p:nvPr>
        </p:nvSpPr>
        <p:spPr/>
        <p:txBody>
          <a:bodyPr/>
          <a:lstStyle/>
          <a:p>
            <a:fld id="{00A733DB-3A8D-4D23-AF0E-BB1C4E275B5D}" type="slidenum">
              <a:rPr lang="en-US" smtClean="0"/>
              <a:t>22</a:t>
            </a:fld>
            <a:endParaRPr lang="en-US"/>
          </a:p>
        </p:txBody>
      </p:sp>
    </p:spTree>
    <p:extLst>
      <p:ext uri="{BB962C8B-B14F-4D97-AF65-F5344CB8AC3E}">
        <p14:creationId xmlns:p14="http://schemas.microsoft.com/office/powerpoint/2010/main" val="32960054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4A044A-DE4F-4B7B-A6B2-51B621BA40B7}" type="slidenum">
              <a:rPr lang="en-US" smtClean="0"/>
              <a:t>23</a:t>
            </a:fld>
            <a:endParaRPr lang="en-US"/>
          </a:p>
        </p:txBody>
      </p:sp>
    </p:spTree>
    <p:extLst>
      <p:ext uri="{BB962C8B-B14F-4D97-AF65-F5344CB8AC3E}">
        <p14:creationId xmlns:p14="http://schemas.microsoft.com/office/powerpoint/2010/main" val="17882062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Again, taking DOHMH is </a:t>
            </a:r>
            <a:r>
              <a:rPr lang="en-US" baseline="0" dirty="0"/>
              <a:t>focusing on general wellness.</a:t>
            </a:r>
            <a:endParaRPr lang="en-US" dirty="0"/>
          </a:p>
          <a:p>
            <a:endParaRPr lang="en-US" dirty="0"/>
          </a:p>
          <a:p>
            <a:r>
              <a:rPr lang="en-US" dirty="0"/>
              <a:t>marketing campaign—BARE</a:t>
            </a:r>
            <a:r>
              <a:rPr lang="en-US" baseline="0" dirty="0"/>
              <a:t> IT ALL</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Focus group</a:t>
            </a:r>
            <a:r>
              <a:rPr lang="en-US" baseline="0" dirty="0"/>
              <a:t> process included trans people who were paid for their time.</a:t>
            </a:r>
            <a:endParaRPr lang="en-US" dirty="0"/>
          </a:p>
          <a:p>
            <a:endParaRPr lang="en-US" dirty="0"/>
          </a:p>
          <a:p>
            <a:endParaRPr lang="en-US" dirty="0"/>
          </a:p>
          <a:p>
            <a:r>
              <a:rPr lang="en-US" sz="2400" dirty="0"/>
              <a:t>Citywide campaign that encourages LGBTQ </a:t>
            </a:r>
            <a:r>
              <a:rPr lang="en-US" sz="2400" dirty="0" err="1"/>
              <a:t>NYers</a:t>
            </a:r>
            <a:r>
              <a:rPr lang="en-US" sz="2400" dirty="0"/>
              <a:t> to open up to their doctors about everything that affects their health</a:t>
            </a:r>
          </a:p>
          <a:p>
            <a:r>
              <a:rPr lang="en-US" sz="2400" dirty="0"/>
              <a:t>Campaign goals:</a:t>
            </a:r>
          </a:p>
          <a:p>
            <a:pPr lvl="1"/>
            <a:r>
              <a:rPr lang="en-US" dirty="0"/>
              <a:t>Addressed LGBTQ health concerns, beyond HIV and other sexual health issues</a:t>
            </a:r>
          </a:p>
          <a:p>
            <a:pPr lvl="1"/>
            <a:r>
              <a:rPr lang="en-US" dirty="0"/>
              <a:t>Empowered LGBTQ New Yorkers to seek the care they need and deserve</a:t>
            </a:r>
          </a:p>
          <a:p>
            <a:pPr lvl="1"/>
            <a:r>
              <a:rPr lang="en-US" dirty="0"/>
              <a:t>Provided a resource for LGB and TGNC New Yorkers seeking care from LGBTQ-knowledgeable providers</a:t>
            </a:r>
          </a:p>
          <a:p>
            <a:endParaRPr lang="en-US" dirty="0"/>
          </a:p>
          <a:p>
            <a:endParaRPr lang="en-US" dirty="0"/>
          </a:p>
          <a:p>
            <a:endParaRPr lang="en-US" dirty="0"/>
          </a:p>
          <a:p>
            <a:endParaRPr lang="en-US" dirty="0"/>
          </a:p>
        </p:txBody>
      </p:sp>
      <p:sp>
        <p:nvSpPr>
          <p:cNvPr id="4" name="Header Placeholder 3"/>
          <p:cNvSpPr>
            <a:spLocks noGrp="1"/>
          </p:cNvSpPr>
          <p:nvPr>
            <p:ph type="hdr" sz="quarter" idx="10"/>
          </p:nvPr>
        </p:nvSpPr>
        <p:spPr/>
        <p:txBody>
          <a:bodyPr/>
          <a:lstStyle/>
          <a:p>
            <a:r>
              <a:rPr lang="en-US"/>
              <a:t>DRAFT</a:t>
            </a:r>
          </a:p>
        </p:txBody>
      </p:sp>
      <p:sp>
        <p:nvSpPr>
          <p:cNvPr id="5" name="Slide Number Placeholder 4"/>
          <p:cNvSpPr>
            <a:spLocks noGrp="1"/>
          </p:cNvSpPr>
          <p:nvPr>
            <p:ph type="sldNum" sz="quarter" idx="11"/>
          </p:nvPr>
        </p:nvSpPr>
        <p:spPr/>
        <p:txBody>
          <a:bodyPr/>
          <a:lstStyle/>
          <a:p>
            <a:fld id="{3F6D9996-7892-41B7-8D91-0982443E9FF2}" type="slidenum">
              <a:rPr lang="en-US" smtClean="0"/>
              <a:pPr/>
              <a:t>28</a:t>
            </a:fld>
            <a:endParaRPr lang="en-US"/>
          </a:p>
        </p:txBody>
      </p:sp>
    </p:spTree>
    <p:extLst>
      <p:ext uri="{BB962C8B-B14F-4D97-AF65-F5344CB8AC3E}">
        <p14:creationId xmlns:p14="http://schemas.microsoft.com/office/powerpoint/2010/main" val="35789182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04A044A-DE4F-4B7B-A6B2-51B621BA40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65896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4A044A-DE4F-4B7B-A6B2-51B621BA40B7}" type="slidenum">
              <a:rPr lang="en-US" smtClean="0"/>
              <a:t>5</a:t>
            </a:fld>
            <a:endParaRPr lang="en-US"/>
          </a:p>
        </p:txBody>
      </p:sp>
    </p:spTree>
    <p:extLst>
      <p:ext uri="{BB962C8B-B14F-4D97-AF65-F5344CB8AC3E}">
        <p14:creationId xmlns:p14="http://schemas.microsoft.com/office/powerpoint/2010/main" val="10780587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4A044A-DE4F-4B7B-A6B2-51B621BA40B7}" type="slidenum">
              <a:rPr lang="en-US" smtClean="0"/>
              <a:t>6</a:t>
            </a:fld>
            <a:endParaRPr lang="en-US"/>
          </a:p>
        </p:txBody>
      </p:sp>
    </p:spTree>
    <p:extLst>
      <p:ext uri="{BB962C8B-B14F-4D97-AF65-F5344CB8AC3E}">
        <p14:creationId xmlns:p14="http://schemas.microsoft.com/office/powerpoint/2010/main" val="30890580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One-third (33%) of those who saw a health care provider in the past year reported having at least one negative experience related to being transgender, with higher rates for people of color and people with disabilities. This included being refused treatment, verbally harassed, or physically or sexually assaulted, or having to teach the provider about transgender people in order to get appropriate care.</a:t>
            </a:r>
          </a:p>
        </p:txBody>
      </p:sp>
      <p:sp>
        <p:nvSpPr>
          <p:cNvPr id="4" name="Slide Number Placeholder 3"/>
          <p:cNvSpPr>
            <a:spLocks noGrp="1"/>
          </p:cNvSpPr>
          <p:nvPr>
            <p:ph type="sldNum" sz="quarter" idx="5"/>
          </p:nvPr>
        </p:nvSpPr>
        <p:spPr/>
        <p:txBody>
          <a:bodyPr/>
          <a:lstStyle/>
          <a:p>
            <a:fld id="{F04A044A-DE4F-4B7B-A6B2-51B621BA40B7}" type="slidenum">
              <a:rPr lang="en-US" smtClean="0"/>
              <a:t>7</a:t>
            </a:fld>
            <a:endParaRPr lang="en-US"/>
          </a:p>
        </p:txBody>
      </p:sp>
    </p:spTree>
    <p:extLst>
      <p:ext uri="{BB962C8B-B14F-4D97-AF65-F5344CB8AC3E}">
        <p14:creationId xmlns:p14="http://schemas.microsoft.com/office/powerpoint/2010/main" val="1891899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055125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04A044A-DE4F-4B7B-A6B2-51B621BA40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293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US" sz="1400" kern="1200" baseline="0" dirty="0">
              <a:solidFill>
                <a:schemeClr val="tx1"/>
              </a:solidFill>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10"/>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0E7B3D7B-4ADF-B048-9FCE-315A1C7233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65111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US" sz="1400" kern="1200" baseline="0" dirty="0">
              <a:solidFill>
                <a:schemeClr val="tx1"/>
              </a:solidFill>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10"/>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0E7B3D7B-4ADF-B048-9FCE-315A1C7233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68992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4A044A-DE4F-4B7B-A6B2-51B621BA40B7}" type="slidenum">
              <a:rPr lang="en-US" smtClean="0"/>
              <a:t>13</a:t>
            </a:fld>
            <a:endParaRPr lang="en-US"/>
          </a:p>
        </p:txBody>
      </p:sp>
    </p:spTree>
    <p:extLst>
      <p:ext uri="{BB962C8B-B14F-4D97-AF65-F5344CB8AC3E}">
        <p14:creationId xmlns:p14="http://schemas.microsoft.com/office/powerpoint/2010/main" val="396216333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Title with logo">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93306"/>
            <a:ext cx="12192000" cy="685800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296" y="6111995"/>
            <a:ext cx="12347682" cy="746005"/>
          </a:xfrm>
          <a:prstGeom prst="rect">
            <a:avLst/>
          </a:prstGeom>
        </p:spPr>
      </p:pic>
      <p:sp>
        <p:nvSpPr>
          <p:cNvPr id="2" name="Title 1"/>
          <p:cNvSpPr>
            <a:spLocks noGrp="1"/>
          </p:cNvSpPr>
          <p:nvPr>
            <p:ph type="title" hasCustomPrompt="1"/>
          </p:nvPr>
        </p:nvSpPr>
        <p:spPr>
          <a:xfrm>
            <a:off x="750459" y="274639"/>
            <a:ext cx="10691084" cy="1143000"/>
          </a:xfrm>
        </p:spPr>
        <p:txBody>
          <a:bodyPr>
            <a:normAutofit/>
          </a:bodyPr>
          <a:lstStyle>
            <a:lvl1pPr>
              <a:defRPr sz="4000" b="1">
                <a:solidFill>
                  <a:srgbClr val="E8303B"/>
                </a:solidFill>
                <a:latin typeface="Franklin Gothic Book" panose="020B05030201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750459" y="1600202"/>
            <a:ext cx="10691084" cy="4525963"/>
          </a:xfrm>
        </p:spPr>
        <p:txBody>
          <a:bodyPr vert="eaVert"/>
          <a:lstStyle>
            <a:lvl1pPr>
              <a:defRPr>
                <a:latin typeface="Raleway" panose="020B0503030101060003" pitchFamily="34" charset="0"/>
              </a:defRPr>
            </a:lvl1pPr>
            <a:lvl2pPr>
              <a:defRPr>
                <a:latin typeface="Raleway" panose="020B0503030101060003" pitchFamily="34" charset="0"/>
              </a:defRPr>
            </a:lvl2pPr>
            <a:lvl3pPr>
              <a:defRPr>
                <a:latin typeface="Raleway" panose="020B0503030101060003" pitchFamily="34" charset="0"/>
              </a:defRPr>
            </a:lvl3pPr>
            <a:lvl4pPr>
              <a:defRPr>
                <a:latin typeface="Raleway" panose="020B0503030101060003" pitchFamily="34" charset="0"/>
              </a:defRPr>
            </a:lvl4pPr>
            <a:lvl5pPr>
              <a:defRPr>
                <a:latin typeface="Raleway" panose="020B0503030101060003"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30156" y="6111995"/>
            <a:ext cx="4331688" cy="846842"/>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296" y="6111995"/>
            <a:ext cx="12347682" cy="746005"/>
          </a:xfrm>
          <a:prstGeom prst="rect">
            <a:avLst/>
          </a:prstGeom>
        </p:spPr>
      </p:pic>
      <p:sp>
        <p:nvSpPr>
          <p:cNvPr id="2" name="Title 1"/>
          <p:cNvSpPr>
            <a:spLocks noGrp="1"/>
          </p:cNvSpPr>
          <p:nvPr>
            <p:ph type="title" hasCustomPrompt="1"/>
          </p:nvPr>
        </p:nvSpPr>
        <p:spPr/>
        <p:txBody>
          <a:bodyPr>
            <a:normAutofit/>
          </a:bodyPr>
          <a:lstStyle>
            <a:lvl1pPr>
              <a:defRPr sz="4000" b="1">
                <a:solidFill>
                  <a:srgbClr val="E8303B"/>
                </a:solidFill>
                <a:latin typeface="Franklin Gothic Book" panose="020B05030201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Franklin Gothic Book" panose="020B0503020102020204" pitchFamily="34" charset="0"/>
              </a:defRPr>
            </a:lvl1pPr>
            <a:lvl2pPr>
              <a:defRPr>
                <a:latin typeface="Franklin Gothic Book" panose="020B0503020102020204" pitchFamily="34" charset="0"/>
              </a:defRPr>
            </a:lvl2pPr>
            <a:lvl3pPr>
              <a:defRPr>
                <a:latin typeface="Franklin Gothic Book" panose="020B0503020102020204" pitchFamily="34" charset="0"/>
              </a:defRPr>
            </a:lvl3pPr>
            <a:lvl4pPr>
              <a:defRPr>
                <a:latin typeface="Franklin Gothic Book" panose="020B0503020102020204" pitchFamily="34" charset="0"/>
              </a:defRPr>
            </a:lvl4pPr>
            <a:lvl5pPr>
              <a:defRPr>
                <a:latin typeface="Franklin Gothic Book" panose="020B05030201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30156" y="6111995"/>
            <a:ext cx="4331688" cy="846842"/>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ormAutofit/>
          </a:bodyPr>
          <a:lstStyle>
            <a:lvl1pPr>
              <a:defRPr sz="2800"/>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0" hasCustomPrompt="1"/>
          </p:nvPr>
        </p:nvSpPr>
        <p:spPr>
          <a:xfrm>
            <a:off x="2880784" y="5977023"/>
            <a:ext cx="8701616" cy="822788"/>
          </a:xfrm>
        </p:spPr>
        <p:txBody>
          <a:bodyPr>
            <a:noAutofit/>
          </a:bodyPr>
          <a:lstStyle>
            <a:lvl1pPr marL="0" indent="0">
              <a:lnSpc>
                <a:spcPct val="90000"/>
              </a:lnSpc>
              <a:spcBef>
                <a:spcPts val="0"/>
              </a:spcBef>
              <a:buNone/>
              <a:defRPr sz="1100"/>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dirty="0"/>
              <a:t>Note</a:t>
            </a:r>
          </a:p>
        </p:txBody>
      </p:sp>
    </p:spTree>
    <p:extLst>
      <p:ext uri="{BB962C8B-B14F-4D97-AF65-F5344CB8AC3E}">
        <p14:creationId xmlns:p14="http://schemas.microsoft.com/office/powerpoint/2010/main" val="28901198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Title with logo">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93306"/>
            <a:ext cx="12192000" cy="6858000"/>
          </a:xfrm>
          <a:prstGeom prst="rect">
            <a:avLst/>
          </a:prstGeom>
        </p:spPr>
      </p:pic>
    </p:spTree>
    <p:extLst>
      <p:ext uri="{BB962C8B-B14F-4D97-AF65-F5344CB8AC3E}">
        <p14:creationId xmlns:p14="http://schemas.microsoft.com/office/powerpoint/2010/main" val="42093875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296" y="6111995"/>
            <a:ext cx="12347682" cy="746005"/>
          </a:xfrm>
          <a:prstGeom prst="rect">
            <a:avLst/>
          </a:prstGeom>
        </p:spPr>
      </p:pic>
      <p:sp>
        <p:nvSpPr>
          <p:cNvPr id="2" name="Title 1"/>
          <p:cNvSpPr>
            <a:spLocks noGrp="1"/>
          </p:cNvSpPr>
          <p:nvPr>
            <p:ph type="ctrTitle" hasCustomPrompt="1"/>
          </p:nvPr>
        </p:nvSpPr>
        <p:spPr>
          <a:xfrm>
            <a:off x="914400" y="2130427"/>
            <a:ext cx="10363200" cy="1470025"/>
          </a:xfrm>
        </p:spPr>
        <p:txBody>
          <a:bodyPr/>
          <a:lstStyle>
            <a:lvl1pPr>
              <a:defRPr b="1">
                <a:solidFill>
                  <a:srgbClr val="E8303B"/>
                </a:solidFill>
                <a:latin typeface="Franklin Gothic Book" panose="020B0503020102020204" pitchFamily="34" charset="0"/>
              </a:defRPr>
            </a:lvl1pPr>
          </a:lstStyle>
          <a:p>
            <a:r>
              <a:rPr lang="en-AU" dirty="0"/>
              <a:t>CLICK TO ENTER TITLE</a:t>
            </a:r>
            <a:endParaRPr lang="en-US" dirty="0"/>
          </a:p>
        </p:txBody>
      </p:sp>
      <p:sp>
        <p:nvSpPr>
          <p:cNvPr id="3" name="Subtitle 2"/>
          <p:cNvSpPr>
            <a:spLocks noGrp="1"/>
          </p:cNvSpPr>
          <p:nvPr>
            <p:ph type="subTitle" idx="1" hasCustomPrompt="1"/>
          </p:nvPr>
        </p:nvSpPr>
        <p:spPr>
          <a:xfrm>
            <a:off x="1828800" y="3886200"/>
            <a:ext cx="8534400" cy="1752600"/>
          </a:xfrm>
        </p:spPr>
        <p:txBody>
          <a:bodyPr>
            <a:normAutofit/>
          </a:bodyPr>
          <a:lstStyle>
            <a:lvl1pPr marL="0" indent="0" algn="ctr">
              <a:buNone/>
              <a:defRPr sz="2800">
                <a:solidFill>
                  <a:srgbClr val="383333"/>
                </a:solidFill>
                <a:latin typeface="Franklin Gothic Book" panose="020B05030201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dirty="0"/>
              <a:t>Click to enter presenter name</a:t>
            </a:r>
            <a:endParaRPr lang="en-US" dirty="0"/>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12416" y="108843"/>
            <a:ext cx="3967168" cy="1912742"/>
          </a:xfrm>
          <a:prstGeom prst="rect">
            <a:avLst/>
          </a:prstGeom>
        </p:spPr>
      </p:pic>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930156" y="6111995"/>
            <a:ext cx="4331688" cy="846842"/>
          </a:xfrm>
          <a:prstGeom prst="rect">
            <a:avLst/>
          </a:prstGeom>
        </p:spPr>
      </p:pic>
    </p:spTree>
    <p:extLst>
      <p:ext uri="{BB962C8B-B14F-4D97-AF65-F5344CB8AC3E}">
        <p14:creationId xmlns:p14="http://schemas.microsoft.com/office/powerpoint/2010/main" val="15025342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296" y="6111995"/>
            <a:ext cx="12347682" cy="746005"/>
          </a:xfrm>
          <a:prstGeom prst="rect">
            <a:avLst/>
          </a:prstGeom>
        </p:spPr>
      </p:pic>
      <p:sp>
        <p:nvSpPr>
          <p:cNvPr id="2" name="Title 1"/>
          <p:cNvSpPr>
            <a:spLocks noGrp="1"/>
          </p:cNvSpPr>
          <p:nvPr>
            <p:ph type="title" hasCustomPrompt="1"/>
          </p:nvPr>
        </p:nvSpPr>
        <p:spPr>
          <a:xfrm>
            <a:off x="750480" y="274639"/>
            <a:ext cx="10691040" cy="1143000"/>
          </a:xfrm>
        </p:spPr>
        <p:txBody>
          <a:bodyPr>
            <a:normAutofit/>
          </a:bodyPr>
          <a:lstStyle>
            <a:lvl1pPr>
              <a:defRPr sz="4000" b="1">
                <a:solidFill>
                  <a:srgbClr val="E8303B"/>
                </a:solidFill>
                <a:latin typeface="Franklin Gothic Book" panose="020B0503020102020204" pitchFamily="34" charset="0"/>
              </a:defRPr>
            </a:lvl1pPr>
          </a:lstStyle>
          <a:p>
            <a:r>
              <a:rPr lang="en-US" dirty="0"/>
              <a:t>CLICK TO EDIT MASTER TITLE STYLE</a:t>
            </a:r>
          </a:p>
        </p:txBody>
      </p:sp>
      <p:sp>
        <p:nvSpPr>
          <p:cNvPr id="3" name="Content Placeholder 2"/>
          <p:cNvSpPr>
            <a:spLocks noGrp="1"/>
          </p:cNvSpPr>
          <p:nvPr>
            <p:ph idx="1"/>
          </p:nvPr>
        </p:nvSpPr>
        <p:spPr>
          <a:xfrm>
            <a:off x="750480" y="1600202"/>
            <a:ext cx="10691040" cy="4525963"/>
          </a:xfrm>
        </p:spPr>
        <p:txBody>
          <a:bodyPr/>
          <a:lstStyle>
            <a:lvl1pPr>
              <a:defRPr>
                <a:solidFill>
                  <a:srgbClr val="383333"/>
                </a:solidFill>
                <a:latin typeface="Franklin Gothic Book" panose="020B0503020102020204" pitchFamily="34" charset="0"/>
              </a:defRPr>
            </a:lvl1pPr>
            <a:lvl2pPr>
              <a:defRPr>
                <a:solidFill>
                  <a:srgbClr val="383333"/>
                </a:solidFill>
                <a:latin typeface="Franklin Gothic Book" panose="020B0503020102020204" pitchFamily="34" charset="0"/>
              </a:defRPr>
            </a:lvl2pPr>
            <a:lvl3pPr>
              <a:defRPr>
                <a:solidFill>
                  <a:srgbClr val="383333"/>
                </a:solidFill>
                <a:latin typeface="Franklin Gothic Book" panose="020B0503020102020204" pitchFamily="34" charset="0"/>
              </a:defRPr>
            </a:lvl3pPr>
            <a:lvl4pPr>
              <a:defRPr>
                <a:solidFill>
                  <a:srgbClr val="383333"/>
                </a:solidFill>
                <a:latin typeface="Franklin Gothic Book" panose="020B0503020102020204" pitchFamily="34" charset="0"/>
              </a:defRPr>
            </a:lvl4pPr>
            <a:lvl5pPr>
              <a:defRPr>
                <a:solidFill>
                  <a:srgbClr val="383333"/>
                </a:solidFill>
                <a:latin typeface="Franklin Gothic Book" panose="020B05030201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30156" y="6111995"/>
            <a:ext cx="4331688" cy="846842"/>
          </a:xfrm>
          <a:prstGeom prst="rect">
            <a:avLst/>
          </a:prstGeom>
        </p:spPr>
      </p:pic>
    </p:spTree>
    <p:extLst>
      <p:ext uri="{BB962C8B-B14F-4D97-AF65-F5344CB8AC3E}">
        <p14:creationId xmlns:p14="http://schemas.microsoft.com/office/powerpoint/2010/main" val="9246819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296" y="6111995"/>
            <a:ext cx="12347682" cy="746005"/>
          </a:xfrm>
          <a:prstGeom prst="rect">
            <a:avLst/>
          </a:prstGeom>
        </p:spPr>
      </p:pic>
      <p:sp>
        <p:nvSpPr>
          <p:cNvPr id="2" name="Title 1"/>
          <p:cNvSpPr>
            <a:spLocks noGrp="1"/>
          </p:cNvSpPr>
          <p:nvPr>
            <p:ph type="title" hasCustomPrompt="1"/>
          </p:nvPr>
        </p:nvSpPr>
        <p:spPr>
          <a:xfrm>
            <a:off x="914400" y="4406902"/>
            <a:ext cx="10363200" cy="1362075"/>
          </a:xfrm>
        </p:spPr>
        <p:txBody>
          <a:bodyPr anchor="t"/>
          <a:lstStyle>
            <a:lvl1pPr algn="l">
              <a:defRPr sz="4000" b="1" cap="all">
                <a:solidFill>
                  <a:srgbClr val="E8303B"/>
                </a:solidFill>
                <a:latin typeface="Franklin Gothic Book" panose="020B0503020102020204" pitchFamily="34" charset="0"/>
              </a:defRPr>
            </a:lvl1pPr>
          </a:lstStyle>
          <a:p>
            <a:r>
              <a:rPr lang="en-US" dirty="0"/>
              <a:t>CLICK TO EDIT MASTER TITLE STYLE</a:t>
            </a:r>
          </a:p>
        </p:txBody>
      </p:sp>
      <p:sp>
        <p:nvSpPr>
          <p:cNvPr id="3" name="Text Placeholder 2"/>
          <p:cNvSpPr>
            <a:spLocks noGrp="1"/>
          </p:cNvSpPr>
          <p:nvPr>
            <p:ph type="body" idx="1"/>
          </p:nvPr>
        </p:nvSpPr>
        <p:spPr>
          <a:xfrm>
            <a:off x="914400" y="2906713"/>
            <a:ext cx="10363200" cy="1500187"/>
          </a:xfrm>
        </p:spPr>
        <p:txBody>
          <a:bodyPr anchor="b"/>
          <a:lstStyle>
            <a:lvl1pPr marL="0" indent="0">
              <a:buNone/>
              <a:defRPr sz="2000">
                <a:solidFill>
                  <a:srgbClr val="383333"/>
                </a:solidFill>
                <a:latin typeface="Franklin Gothic Book" panose="020B05030201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Edit Master text styles</a:t>
            </a: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30156" y="6111995"/>
            <a:ext cx="4331688" cy="846842"/>
          </a:xfrm>
          <a:prstGeom prst="rect">
            <a:avLst/>
          </a:prstGeom>
        </p:spPr>
      </p:pic>
    </p:spTree>
    <p:extLst>
      <p:ext uri="{BB962C8B-B14F-4D97-AF65-F5344CB8AC3E}">
        <p14:creationId xmlns:p14="http://schemas.microsoft.com/office/powerpoint/2010/main" val="13331037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296" y="6111995"/>
            <a:ext cx="12347682" cy="746005"/>
          </a:xfrm>
          <a:prstGeom prst="rect">
            <a:avLst/>
          </a:prstGeom>
        </p:spPr>
      </p:pic>
      <p:sp>
        <p:nvSpPr>
          <p:cNvPr id="2" name="Title 1"/>
          <p:cNvSpPr>
            <a:spLocks noGrp="1"/>
          </p:cNvSpPr>
          <p:nvPr>
            <p:ph type="title" hasCustomPrompt="1"/>
          </p:nvPr>
        </p:nvSpPr>
        <p:spPr>
          <a:xfrm>
            <a:off x="563864" y="274639"/>
            <a:ext cx="11064273" cy="1143000"/>
          </a:xfrm>
        </p:spPr>
        <p:txBody>
          <a:bodyPr>
            <a:normAutofit/>
          </a:bodyPr>
          <a:lstStyle>
            <a:lvl1pPr>
              <a:defRPr sz="4000" b="1">
                <a:solidFill>
                  <a:srgbClr val="E8303B"/>
                </a:solidFill>
                <a:latin typeface="Franklin Gothic Book" panose="020B0503020102020204" pitchFamily="34" charset="0"/>
              </a:defRPr>
            </a:lvl1pPr>
          </a:lstStyle>
          <a:p>
            <a:r>
              <a:rPr lang="en-US" dirty="0"/>
              <a:t>CLICK TO EDIT MASTER TITLE STYLE</a:t>
            </a:r>
          </a:p>
        </p:txBody>
      </p:sp>
      <p:sp>
        <p:nvSpPr>
          <p:cNvPr id="3" name="Content Placeholder 2"/>
          <p:cNvSpPr>
            <a:spLocks noGrp="1"/>
          </p:cNvSpPr>
          <p:nvPr>
            <p:ph sz="half" idx="1"/>
          </p:nvPr>
        </p:nvSpPr>
        <p:spPr>
          <a:xfrm>
            <a:off x="563863" y="1600202"/>
            <a:ext cx="5115611" cy="4525963"/>
          </a:xfrm>
        </p:spPr>
        <p:txBody>
          <a:bodyPr/>
          <a:lstStyle>
            <a:lvl1pPr>
              <a:defRPr sz="2800">
                <a:latin typeface="Franklin Gothic Book" panose="020B0503020102020204" pitchFamily="34" charset="0"/>
              </a:defRPr>
            </a:lvl1pPr>
            <a:lvl2pPr>
              <a:defRPr sz="2400">
                <a:latin typeface="Franklin Gothic Book" panose="020B0503020102020204" pitchFamily="34" charset="0"/>
              </a:defRPr>
            </a:lvl2pPr>
            <a:lvl3pPr>
              <a:defRPr sz="2000">
                <a:latin typeface="Franklin Gothic Book" panose="020B0503020102020204" pitchFamily="34" charset="0"/>
              </a:defRPr>
            </a:lvl3pPr>
            <a:lvl4pPr>
              <a:defRPr sz="1800">
                <a:latin typeface="Franklin Gothic Book" panose="020B0503020102020204" pitchFamily="34" charset="0"/>
              </a:defRPr>
            </a:lvl4pPr>
            <a:lvl5pPr>
              <a:defRPr sz="1800">
                <a:latin typeface="Franklin Gothic Book" panose="020B0503020102020204" pitchFamily="34" charset="0"/>
              </a:defRPr>
            </a:lvl5pPr>
            <a:lvl6pPr>
              <a:defRPr sz="1800"/>
            </a:lvl6pPr>
            <a:lvl7pPr>
              <a:defRPr sz="1800"/>
            </a:lvl7pPr>
            <a:lvl8pPr>
              <a:defRPr sz="1800"/>
            </a:lvl8pPr>
            <a:lvl9pPr>
              <a:defRPr sz="18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243336" y="1600202"/>
            <a:ext cx="5384800" cy="4525963"/>
          </a:xfrm>
        </p:spPr>
        <p:txBody>
          <a:bodyPr/>
          <a:lstStyle>
            <a:lvl1pPr>
              <a:defRPr sz="2800">
                <a:solidFill>
                  <a:srgbClr val="383333"/>
                </a:solidFill>
                <a:latin typeface="Franklin Gothic Book" panose="020B0503020102020204" pitchFamily="34" charset="0"/>
              </a:defRPr>
            </a:lvl1pPr>
            <a:lvl2pPr>
              <a:defRPr sz="2400">
                <a:solidFill>
                  <a:srgbClr val="383333"/>
                </a:solidFill>
                <a:latin typeface="Franklin Gothic Book" panose="020B0503020102020204" pitchFamily="34" charset="0"/>
              </a:defRPr>
            </a:lvl2pPr>
            <a:lvl3pPr>
              <a:defRPr sz="2000">
                <a:solidFill>
                  <a:srgbClr val="383333"/>
                </a:solidFill>
                <a:latin typeface="Franklin Gothic Book" panose="020B0503020102020204" pitchFamily="34" charset="0"/>
              </a:defRPr>
            </a:lvl3pPr>
            <a:lvl4pPr>
              <a:defRPr sz="1800">
                <a:solidFill>
                  <a:srgbClr val="383333"/>
                </a:solidFill>
                <a:latin typeface="Franklin Gothic Book" panose="020B0503020102020204" pitchFamily="34" charset="0"/>
              </a:defRPr>
            </a:lvl4pPr>
            <a:lvl5pPr>
              <a:defRPr sz="1800">
                <a:solidFill>
                  <a:srgbClr val="383333"/>
                </a:solidFill>
                <a:latin typeface="Franklin Gothic Book" panose="020B0503020102020204" pitchFamily="34" charset="0"/>
              </a:defRPr>
            </a:lvl5pPr>
            <a:lvl6pPr>
              <a:defRPr sz="1800"/>
            </a:lvl6pPr>
            <a:lvl7pPr>
              <a:defRPr sz="1800"/>
            </a:lvl7pPr>
            <a:lvl8pPr>
              <a:defRPr sz="1800"/>
            </a:lvl8pPr>
            <a:lvl9pPr>
              <a:defRPr sz="18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30156" y="6111995"/>
            <a:ext cx="4331688" cy="846842"/>
          </a:xfrm>
          <a:prstGeom prst="rect">
            <a:avLst/>
          </a:prstGeom>
        </p:spPr>
      </p:pic>
    </p:spTree>
    <p:extLst>
      <p:ext uri="{BB962C8B-B14F-4D97-AF65-F5344CB8AC3E}">
        <p14:creationId xmlns:p14="http://schemas.microsoft.com/office/powerpoint/2010/main" val="42834901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296" y="6111995"/>
            <a:ext cx="12347682" cy="746005"/>
          </a:xfrm>
          <a:prstGeom prst="rect">
            <a:avLst/>
          </a:prstGeom>
        </p:spPr>
      </p:pic>
      <p:sp>
        <p:nvSpPr>
          <p:cNvPr id="2" name="Title 1"/>
          <p:cNvSpPr>
            <a:spLocks noGrp="1"/>
          </p:cNvSpPr>
          <p:nvPr>
            <p:ph type="title" hasCustomPrompt="1"/>
          </p:nvPr>
        </p:nvSpPr>
        <p:spPr>
          <a:xfrm>
            <a:off x="750459" y="274639"/>
            <a:ext cx="10691084" cy="1143000"/>
          </a:xfrm>
        </p:spPr>
        <p:txBody>
          <a:bodyPr>
            <a:normAutofit/>
          </a:bodyPr>
          <a:lstStyle>
            <a:lvl1pPr>
              <a:defRPr sz="4000" b="1">
                <a:solidFill>
                  <a:srgbClr val="E8303B"/>
                </a:solidFill>
                <a:latin typeface="Franklin Gothic Book" panose="020B0503020102020204" pitchFamily="34" charset="0"/>
              </a:defRPr>
            </a:lvl1pPr>
          </a:lstStyle>
          <a:p>
            <a:r>
              <a:rPr lang="en-US" dirty="0"/>
              <a:t>CLICK TO EDIT MASTER TITLE STYLE</a:t>
            </a:r>
          </a:p>
        </p:txBody>
      </p:sp>
      <p:sp>
        <p:nvSpPr>
          <p:cNvPr id="3" name="Text Placeholder 2"/>
          <p:cNvSpPr>
            <a:spLocks noGrp="1"/>
          </p:cNvSpPr>
          <p:nvPr>
            <p:ph type="body" idx="1"/>
          </p:nvPr>
        </p:nvSpPr>
        <p:spPr>
          <a:xfrm>
            <a:off x="757655" y="1535114"/>
            <a:ext cx="511772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757655" y="2174875"/>
            <a:ext cx="511772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052510" y="1535114"/>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605251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30156" y="6111995"/>
            <a:ext cx="4331688" cy="846842"/>
          </a:xfrm>
          <a:prstGeom prst="rect">
            <a:avLst/>
          </a:prstGeom>
        </p:spPr>
      </p:pic>
    </p:spTree>
    <p:extLst>
      <p:ext uri="{BB962C8B-B14F-4D97-AF65-F5344CB8AC3E}">
        <p14:creationId xmlns:p14="http://schemas.microsoft.com/office/powerpoint/2010/main" val="3559221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296" y="6111995"/>
            <a:ext cx="12347682" cy="746005"/>
          </a:xfrm>
          <a:prstGeom prst="rect">
            <a:avLst/>
          </a:prstGeom>
        </p:spPr>
      </p:pic>
      <p:sp>
        <p:nvSpPr>
          <p:cNvPr id="2" name="Title 1"/>
          <p:cNvSpPr>
            <a:spLocks noGrp="1"/>
          </p:cNvSpPr>
          <p:nvPr>
            <p:ph type="title" hasCustomPrompt="1"/>
          </p:nvPr>
        </p:nvSpPr>
        <p:spPr>
          <a:xfrm>
            <a:off x="750459" y="274639"/>
            <a:ext cx="10691084" cy="1143000"/>
          </a:xfrm>
        </p:spPr>
        <p:txBody>
          <a:bodyPr>
            <a:normAutofit/>
          </a:bodyPr>
          <a:lstStyle>
            <a:lvl1pPr>
              <a:defRPr sz="4000" b="1">
                <a:solidFill>
                  <a:srgbClr val="E8303B"/>
                </a:solidFill>
                <a:latin typeface="Franklin Gothic Book" panose="020B0503020102020204" pitchFamily="34" charset="0"/>
              </a:defRPr>
            </a:lvl1pPr>
          </a:lstStyle>
          <a:p>
            <a:r>
              <a:rPr lang="en-US" dirty="0"/>
              <a:t>CLICK TO EDIT MASTER TITLE STYLE</a:t>
            </a: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30156" y="6111995"/>
            <a:ext cx="4331688" cy="846842"/>
          </a:xfrm>
          <a:prstGeom prst="rect">
            <a:avLst/>
          </a:prstGeom>
        </p:spPr>
      </p:pic>
    </p:spTree>
    <p:extLst>
      <p:ext uri="{BB962C8B-B14F-4D97-AF65-F5344CB8AC3E}">
        <p14:creationId xmlns:p14="http://schemas.microsoft.com/office/powerpoint/2010/main" val="25271799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296" y="6111995"/>
            <a:ext cx="12347682" cy="746005"/>
          </a:xfrm>
          <a:prstGeom prst="rect">
            <a:avLst/>
          </a:prstGeom>
        </p:spPr>
      </p:pic>
      <p:sp>
        <p:nvSpPr>
          <p:cNvPr id="2" name="Title 1"/>
          <p:cNvSpPr>
            <a:spLocks noGrp="1"/>
          </p:cNvSpPr>
          <p:nvPr>
            <p:ph type="ctrTitle" hasCustomPrompt="1"/>
          </p:nvPr>
        </p:nvSpPr>
        <p:spPr>
          <a:xfrm>
            <a:off x="914400" y="2130427"/>
            <a:ext cx="10363200" cy="1470025"/>
          </a:xfrm>
        </p:spPr>
        <p:txBody>
          <a:bodyPr/>
          <a:lstStyle>
            <a:lvl1pPr>
              <a:defRPr b="1">
                <a:solidFill>
                  <a:srgbClr val="E8303B"/>
                </a:solidFill>
                <a:latin typeface="Franklin Gothic Book" panose="020B0503020102020204" pitchFamily="34" charset="0"/>
              </a:defRPr>
            </a:lvl1pPr>
          </a:lstStyle>
          <a:p>
            <a:r>
              <a:rPr lang="en-AU" dirty="0"/>
              <a:t>CLICK TO ENTER TITLE</a:t>
            </a:r>
            <a:endParaRPr lang="en-US" dirty="0"/>
          </a:p>
        </p:txBody>
      </p:sp>
      <p:sp>
        <p:nvSpPr>
          <p:cNvPr id="3" name="Subtitle 2"/>
          <p:cNvSpPr>
            <a:spLocks noGrp="1"/>
          </p:cNvSpPr>
          <p:nvPr>
            <p:ph type="subTitle" idx="1" hasCustomPrompt="1"/>
          </p:nvPr>
        </p:nvSpPr>
        <p:spPr>
          <a:xfrm>
            <a:off x="1828800" y="3886200"/>
            <a:ext cx="8534400" cy="1752600"/>
          </a:xfrm>
        </p:spPr>
        <p:txBody>
          <a:bodyPr>
            <a:normAutofit/>
          </a:bodyPr>
          <a:lstStyle>
            <a:lvl1pPr marL="0" indent="0" algn="ctr">
              <a:buNone/>
              <a:defRPr sz="2800">
                <a:solidFill>
                  <a:srgbClr val="383333"/>
                </a:solidFill>
                <a:latin typeface="Franklin Gothic Book" panose="020B05030201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dirty="0"/>
              <a:t>Click to enter presenter name</a:t>
            </a:r>
            <a:endParaRPr lang="en-US" dirty="0"/>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12416" y="108843"/>
            <a:ext cx="3967168" cy="1912742"/>
          </a:xfrm>
          <a:prstGeom prst="rect">
            <a:avLst/>
          </a:prstGeom>
        </p:spPr>
      </p:pic>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930156" y="6111995"/>
            <a:ext cx="4331688" cy="846842"/>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296" y="6111995"/>
            <a:ext cx="12347682" cy="746005"/>
          </a:xfrm>
          <a:prstGeom prst="rect">
            <a:avLst/>
          </a:prstGeom>
        </p:spPr>
      </p:pic>
      <p:sp>
        <p:nvSpPr>
          <p:cNvPr id="2" name="Title 1"/>
          <p:cNvSpPr>
            <a:spLocks noGrp="1"/>
          </p:cNvSpPr>
          <p:nvPr>
            <p:ph type="title" hasCustomPrompt="1"/>
          </p:nvPr>
        </p:nvSpPr>
        <p:spPr>
          <a:xfrm>
            <a:off x="797297" y="273050"/>
            <a:ext cx="3729368" cy="1162051"/>
          </a:xfrm>
        </p:spPr>
        <p:txBody>
          <a:bodyPr anchor="b"/>
          <a:lstStyle>
            <a:lvl1pPr algn="l">
              <a:defRPr sz="2000" b="1">
                <a:solidFill>
                  <a:srgbClr val="E8303B"/>
                </a:solidFill>
                <a:latin typeface="Franklin Gothic Book" panose="020B0503020102020204" pitchFamily="34" charset="0"/>
              </a:defRPr>
            </a:lvl1pPr>
          </a:lstStyle>
          <a:p>
            <a:r>
              <a:rPr lang="en-US" dirty="0"/>
              <a:t>CLICK TO EDIT MASTER TITLE STYLE</a:t>
            </a:r>
          </a:p>
        </p:txBody>
      </p:sp>
      <p:sp>
        <p:nvSpPr>
          <p:cNvPr id="3" name="Content Placeholder 2"/>
          <p:cNvSpPr>
            <a:spLocks noGrp="1"/>
          </p:cNvSpPr>
          <p:nvPr>
            <p:ph idx="1"/>
          </p:nvPr>
        </p:nvSpPr>
        <p:spPr>
          <a:xfrm>
            <a:off x="4672671" y="273053"/>
            <a:ext cx="6815667" cy="5853113"/>
          </a:xfrm>
        </p:spPr>
        <p:txBody>
          <a:bodyPr/>
          <a:lstStyle>
            <a:lvl1pPr>
              <a:defRPr sz="3200">
                <a:solidFill>
                  <a:srgbClr val="383333"/>
                </a:solidFill>
                <a:latin typeface="Franklin Gothic Book" panose="020B0503020102020204" pitchFamily="34" charset="0"/>
              </a:defRPr>
            </a:lvl1pPr>
            <a:lvl2pPr>
              <a:defRPr sz="2800">
                <a:solidFill>
                  <a:srgbClr val="383333"/>
                </a:solidFill>
                <a:latin typeface="Franklin Gothic Book" panose="020B0503020102020204" pitchFamily="34" charset="0"/>
              </a:defRPr>
            </a:lvl2pPr>
            <a:lvl3pPr>
              <a:defRPr sz="2400">
                <a:solidFill>
                  <a:srgbClr val="383333"/>
                </a:solidFill>
                <a:latin typeface="Franklin Gothic Book" panose="020B0503020102020204" pitchFamily="34" charset="0"/>
              </a:defRPr>
            </a:lvl3pPr>
            <a:lvl4pPr>
              <a:defRPr sz="2000">
                <a:solidFill>
                  <a:srgbClr val="383333"/>
                </a:solidFill>
                <a:latin typeface="Franklin Gothic Book" panose="020B0503020102020204" pitchFamily="34" charset="0"/>
              </a:defRPr>
            </a:lvl4pPr>
            <a:lvl5pPr>
              <a:defRPr sz="2000">
                <a:solidFill>
                  <a:srgbClr val="383333"/>
                </a:solidFill>
                <a:latin typeface="Franklin Gothic Book" panose="020B0503020102020204" pitchFamily="34" charset="0"/>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797297" y="1435103"/>
            <a:ext cx="3729368" cy="4691063"/>
          </a:xfrm>
        </p:spPr>
        <p:txBody>
          <a:bodyPr/>
          <a:lstStyle>
            <a:lvl1pPr marL="0" indent="0">
              <a:buNone/>
              <a:defRPr sz="1400">
                <a:solidFill>
                  <a:srgbClr val="383333"/>
                </a:solidFill>
                <a:latin typeface="Franklin Gothic Book" panose="020B05030201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Edit Master text styles</a:t>
            </a: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30156" y="6111995"/>
            <a:ext cx="4331688" cy="846842"/>
          </a:xfrm>
          <a:prstGeom prst="rect">
            <a:avLst/>
          </a:prstGeom>
        </p:spPr>
      </p:pic>
    </p:spTree>
    <p:extLst>
      <p:ext uri="{BB962C8B-B14F-4D97-AF65-F5344CB8AC3E}">
        <p14:creationId xmlns:p14="http://schemas.microsoft.com/office/powerpoint/2010/main" val="7382330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296" y="6111995"/>
            <a:ext cx="12347682" cy="746005"/>
          </a:xfrm>
          <a:prstGeom prst="rect">
            <a:avLst/>
          </a:prstGeom>
        </p:spPr>
      </p:pic>
      <p:sp>
        <p:nvSpPr>
          <p:cNvPr id="2" name="Title 1"/>
          <p:cNvSpPr>
            <a:spLocks noGrp="1"/>
          </p:cNvSpPr>
          <p:nvPr>
            <p:ph type="title" hasCustomPrompt="1"/>
          </p:nvPr>
        </p:nvSpPr>
        <p:spPr>
          <a:xfrm>
            <a:off x="2438400" y="4800601"/>
            <a:ext cx="7315200" cy="566739"/>
          </a:xfrm>
        </p:spPr>
        <p:txBody>
          <a:bodyPr anchor="b"/>
          <a:lstStyle>
            <a:lvl1pPr algn="l">
              <a:defRPr sz="2000" b="1">
                <a:solidFill>
                  <a:srgbClr val="E8303B"/>
                </a:solidFill>
                <a:latin typeface="Franklin Gothic Book" panose="020B0503020102020204" pitchFamily="34" charset="0"/>
              </a:defRPr>
            </a:lvl1pPr>
          </a:lstStyle>
          <a:p>
            <a:r>
              <a:rPr lang="en-US" dirty="0"/>
              <a:t>CLICK TO EDIT MASTER TITLE STYLE</a:t>
            </a:r>
          </a:p>
        </p:txBody>
      </p:sp>
      <p:sp>
        <p:nvSpPr>
          <p:cNvPr id="3" name="Picture Placeholder 2"/>
          <p:cNvSpPr>
            <a:spLocks noGrp="1"/>
          </p:cNvSpPr>
          <p:nvPr>
            <p:ph type="pic" idx="1"/>
          </p:nvPr>
        </p:nvSpPr>
        <p:spPr>
          <a:xfrm>
            <a:off x="2438400" y="612775"/>
            <a:ext cx="7315200" cy="4114800"/>
          </a:xfrm>
        </p:spPr>
        <p:txBody>
          <a:bodyPr/>
          <a:lstStyle>
            <a:lvl1pPr marL="0" indent="0">
              <a:buNone/>
              <a:defRPr sz="3200">
                <a:latin typeface="Franklin Gothic Book" panose="020B05030201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2438400" y="5367339"/>
            <a:ext cx="7315200" cy="804863"/>
          </a:xfrm>
        </p:spPr>
        <p:txBody>
          <a:bodyPr/>
          <a:lstStyle>
            <a:lvl1pPr marL="0" indent="0">
              <a:buNone/>
              <a:defRPr sz="1400">
                <a:solidFill>
                  <a:srgbClr val="383333"/>
                </a:solidFill>
                <a:latin typeface="Franklin Gothic Book" panose="020B05030201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Edit Master text styles</a:t>
            </a: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30156" y="6111995"/>
            <a:ext cx="4331688" cy="846842"/>
          </a:xfrm>
          <a:prstGeom prst="rect">
            <a:avLst/>
          </a:prstGeom>
        </p:spPr>
      </p:pic>
    </p:spTree>
    <p:extLst>
      <p:ext uri="{BB962C8B-B14F-4D97-AF65-F5344CB8AC3E}">
        <p14:creationId xmlns:p14="http://schemas.microsoft.com/office/powerpoint/2010/main" val="36210577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296" y="6111995"/>
            <a:ext cx="12347682" cy="746005"/>
          </a:xfrm>
          <a:prstGeom prst="rect">
            <a:avLst/>
          </a:prstGeom>
        </p:spPr>
      </p:pic>
      <p:sp>
        <p:nvSpPr>
          <p:cNvPr id="2" name="Title 1"/>
          <p:cNvSpPr>
            <a:spLocks noGrp="1"/>
          </p:cNvSpPr>
          <p:nvPr>
            <p:ph type="title" hasCustomPrompt="1"/>
          </p:nvPr>
        </p:nvSpPr>
        <p:spPr>
          <a:xfrm>
            <a:off x="750459" y="274639"/>
            <a:ext cx="10691084" cy="1143000"/>
          </a:xfrm>
        </p:spPr>
        <p:txBody>
          <a:bodyPr>
            <a:normAutofit/>
          </a:bodyPr>
          <a:lstStyle>
            <a:lvl1pPr>
              <a:defRPr sz="4000" b="1">
                <a:solidFill>
                  <a:srgbClr val="E8303B"/>
                </a:solidFill>
                <a:latin typeface="Franklin Gothic Book" panose="020B05030201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750459" y="1600202"/>
            <a:ext cx="10691084" cy="4525963"/>
          </a:xfrm>
        </p:spPr>
        <p:txBody>
          <a:bodyPr vert="eaVert"/>
          <a:lstStyle>
            <a:lvl1pPr>
              <a:defRPr>
                <a:latin typeface="Raleway" panose="020B0503030101060003" pitchFamily="34" charset="0"/>
              </a:defRPr>
            </a:lvl1pPr>
            <a:lvl2pPr>
              <a:defRPr>
                <a:latin typeface="Raleway" panose="020B0503030101060003" pitchFamily="34" charset="0"/>
              </a:defRPr>
            </a:lvl2pPr>
            <a:lvl3pPr>
              <a:defRPr>
                <a:latin typeface="Raleway" panose="020B0503030101060003" pitchFamily="34" charset="0"/>
              </a:defRPr>
            </a:lvl3pPr>
            <a:lvl4pPr>
              <a:defRPr>
                <a:latin typeface="Raleway" panose="020B0503030101060003" pitchFamily="34" charset="0"/>
              </a:defRPr>
            </a:lvl4pPr>
            <a:lvl5pPr>
              <a:defRPr>
                <a:latin typeface="Raleway" panose="020B0503030101060003"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30156" y="6111995"/>
            <a:ext cx="4331688" cy="846842"/>
          </a:xfrm>
          <a:prstGeom prst="rect">
            <a:avLst/>
          </a:prstGeom>
        </p:spPr>
      </p:pic>
    </p:spTree>
    <p:extLst>
      <p:ext uri="{BB962C8B-B14F-4D97-AF65-F5344CB8AC3E}">
        <p14:creationId xmlns:p14="http://schemas.microsoft.com/office/powerpoint/2010/main" val="36329889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296" y="6111995"/>
            <a:ext cx="12347682" cy="746005"/>
          </a:xfrm>
          <a:prstGeom prst="rect">
            <a:avLst/>
          </a:prstGeom>
        </p:spPr>
      </p:pic>
      <p:sp>
        <p:nvSpPr>
          <p:cNvPr id="2" name="Title 1"/>
          <p:cNvSpPr>
            <a:spLocks noGrp="1"/>
          </p:cNvSpPr>
          <p:nvPr>
            <p:ph type="title" hasCustomPrompt="1"/>
          </p:nvPr>
        </p:nvSpPr>
        <p:spPr/>
        <p:txBody>
          <a:bodyPr>
            <a:normAutofit/>
          </a:bodyPr>
          <a:lstStyle>
            <a:lvl1pPr>
              <a:defRPr sz="4000" b="1">
                <a:solidFill>
                  <a:srgbClr val="E8303B"/>
                </a:solidFill>
                <a:latin typeface="Franklin Gothic Book" panose="020B05030201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Franklin Gothic Book" panose="020B0503020102020204" pitchFamily="34" charset="0"/>
              </a:defRPr>
            </a:lvl1pPr>
            <a:lvl2pPr>
              <a:defRPr>
                <a:latin typeface="Franklin Gothic Book" panose="020B0503020102020204" pitchFamily="34" charset="0"/>
              </a:defRPr>
            </a:lvl2pPr>
            <a:lvl3pPr>
              <a:defRPr>
                <a:latin typeface="Franklin Gothic Book" panose="020B0503020102020204" pitchFamily="34" charset="0"/>
              </a:defRPr>
            </a:lvl3pPr>
            <a:lvl4pPr>
              <a:defRPr>
                <a:latin typeface="Franklin Gothic Book" panose="020B0503020102020204" pitchFamily="34" charset="0"/>
              </a:defRPr>
            </a:lvl4pPr>
            <a:lvl5pPr>
              <a:defRPr>
                <a:latin typeface="Franklin Gothic Book" panose="020B05030201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30156" y="6111995"/>
            <a:ext cx="4331688" cy="846842"/>
          </a:xfrm>
          <a:prstGeom prst="rect">
            <a:avLst/>
          </a:prstGeom>
        </p:spPr>
      </p:pic>
    </p:spTree>
    <p:extLst>
      <p:ext uri="{BB962C8B-B14F-4D97-AF65-F5344CB8AC3E}">
        <p14:creationId xmlns:p14="http://schemas.microsoft.com/office/powerpoint/2010/main" val="33846147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White with Green Blank">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1217596" y="365125"/>
            <a:ext cx="10515600" cy="1325563"/>
          </a:xfrm>
        </p:spPr>
        <p:txBody>
          <a:bodyPr/>
          <a:lstStyle>
            <a:lvl1pPr algn="l">
              <a:defRPr/>
            </a:lvl1pPr>
          </a:lstStyle>
          <a:p>
            <a:r>
              <a:rPr lang="en-US" dirty="0"/>
              <a:t>CLICK TO EDIT MASTER TITLE STYLE</a:t>
            </a:r>
          </a:p>
        </p:txBody>
      </p:sp>
      <p:sp>
        <p:nvSpPr>
          <p:cNvPr id="8" name="Text Placeholder 3"/>
          <p:cNvSpPr>
            <a:spLocks noGrp="1"/>
          </p:cNvSpPr>
          <p:nvPr>
            <p:ph type="body" sz="quarter" idx="10" hasCustomPrompt="1"/>
          </p:nvPr>
        </p:nvSpPr>
        <p:spPr>
          <a:xfrm>
            <a:off x="1217596" y="1663648"/>
            <a:ext cx="10671191" cy="720725"/>
          </a:xfrm>
        </p:spPr>
        <p:txBody>
          <a:bodyPr>
            <a:normAutofit/>
          </a:bodyPr>
          <a:lstStyle>
            <a:lvl1pPr marL="0" indent="0" algn="l">
              <a:buFontTx/>
              <a:buNone/>
              <a:defRPr sz="2400"/>
            </a:lvl1pPr>
            <a:lvl2pPr marL="457200" indent="0" algn="r">
              <a:buFontTx/>
              <a:buNone/>
              <a:defRPr/>
            </a:lvl2pPr>
            <a:lvl3pPr marL="914400" indent="0" algn="r">
              <a:buFontTx/>
              <a:buNone/>
              <a:defRPr/>
            </a:lvl3pPr>
            <a:lvl4pPr marL="1371600" indent="0" algn="r">
              <a:buFontTx/>
              <a:buNone/>
              <a:defRPr/>
            </a:lvl4pPr>
            <a:lvl5pPr marL="1828800" indent="0" algn="r">
              <a:buFontTx/>
              <a:buNone/>
              <a:defRPr/>
            </a:lvl5pPr>
          </a:lstStyle>
          <a:p>
            <a:pPr lvl="0"/>
            <a:r>
              <a:rPr lang="en-US" dirty="0"/>
              <a:t>This is a subhead</a:t>
            </a:r>
          </a:p>
        </p:txBody>
      </p:sp>
      <p:sp>
        <p:nvSpPr>
          <p:cNvPr id="10" name="Text Placeholder 7"/>
          <p:cNvSpPr>
            <a:spLocks noGrp="1"/>
          </p:cNvSpPr>
          <p:nvPr>
            <p:ph type="body" sz="quarter" idx="11" hasCustomPrompt="1"/>
          </p:nvPr>
        </p:nvSpPr>
        <p:spPr>
          <a:xfrm>
            <a:off x="1217597" y="2390786"/>
            <a:ext cx="10671190" cy="3094947"/>
          </a:xfrm>
        </p:spPr>
        <p:txBody>
          <a:bodyPr>
            <a:normAutofit/>
          </a:bodyPr>
          <a:lstStyle>
            <a:lvl1pPr marL="0" indent="0" algn="l">
              <a:buFontTx/>
              <a:buNone/>
              <a:defRPr sz="1600" b="0" i="0" baseline="0">
                <a:latin typeface="Rubik" charset="0"/>
                <a:ea typeface="Rubik" charset="0"/>
                <a:cs typeface="Rubik" charset="0"/>
              </a:defRPr>
            </a:lvl1pPr>
            <a:lvl2pPr marL="457200" indent="0">
              <a:buFontTx/>
              <a:buNone/>
              <a:defRPr b="0" i="0">
                <a:latin typeface="Rubik" charset="0"/>
                <a:ea typeface="Rubik" charset="0"/>
                <a:cs typeface="Rubik" charset="0"/>
              </a:defRPr>
            </a:lvl2pPr>
            <a:lvl3pPr marL="914400" indent="0">
              <a:buFontTx/>
              <a:buNone/>
              <a:defRPr b="0" i="0">
                <a:latin typeface="Rubik" charset="0"/>
                <a:ea typeface="Rubik" charset="0"/>
                <a:cs typeface="Rubik" charset="0"/>
              </a:defRPr>
            </a:lvl3pPr>
            <a:lvl4pPr marL="1371600" indent="0">
              <a:buFontTx/>
              <a:buNone/>
              <a:defRPr b="0" i="0">
                <a:latin typeface="Rubik" charset="0"/>
                <a:ea typeface="Rubik" charset="0"/>
                <a:cs typeface="Rubik" charset="0"/>
              </a:defRPr>
            </a:lvl4pPr>
            <a:lvl5pPr marL="1828800" indent="0">
              <a:buFontTx/>
              <a:buNone/>
              <a:defRPr b="0" i="0">
                <a:latin typeface="Rubik" charset="0"/>
                <a:ea typeface="Rubik" charset="0"/>
                <a:cs typeface="Rubik" charset="0"/>
              </a:defRPr>
            </a:lvl5pPr>
          </a:lstStyle>
          <a:p>
            <a:pPr lvl="0"/>
            <a:r>
              <a:rPr lang="en-US" dirty="0"/>
              <a:t>This is body text</a:t>
            </a:r>
          </a:p>
        </p:txBody>
      </p:sp>
    </p:spTree>
    <p:extLst>
      <p:ext uri="{BB962C8B-B14F-4D97-AF65-F5344CB8AC3E}">
        <p14:creationId xmlns:p14="http://schemas.microsoft.com/office/powerpoint/2010/main" val="17725126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White with Pink Blank">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1217596" y="365125"/>
            <a:ext cx="10515600" cy="1325563"/>
          </a:xfrm>
        </p:spPr>
        <p:txBody>
          <a:bodyPr/>
          <a:lstStyle>
            <a:lvl1pPr algn="l">
              <a:defRPr/>
            </a:lvl1pPr>
          </a:lstStyle>
          <a:p>
            <a:r>
              <a:rPr lang="en-US" dirty="0"/>
              <a:t>CLICK TO EDIT MASTER TITLE STYLE</a:t>
            </a:r>
          </a:p>
        </p:txBody>
      </p:sp>
      <p:sp>
        <p:nvSpPr>
          <p:cNvPr id="8" name="Text Placeholder 3"/>
          <p:cNvSpPr>
            <a:spLocks noGrp="1"/>
          </p:cNvSpPr>
          <p:nvPr>
            <p:ph type="body" sz="quarter" idx="10" hasCustomPrompt="1"/>
          </p:nvPr>
        </p:nvSpPr>
        <p:spPr>
          <a:xfrm>
            <a:off x="1217596" y="1663648"/>
            <a:ext cx="10671191" cy="720725"/>
          </a:xfrm>
        </p:spPr>
        <p:txBody>
          <a:bodyPr>
            <a:normAutofit/>
          </a:bodyPr>
          <a:lstStyle>
            <a:lvl1pPr marL="0" indent="0" algn="l">
              <a:buFontTx/>
              <a:buNone/>
              <a:defRPr sz="2400"/>
            </a:lvl1pPr>
            <a:lvl2pPr marL="457200" indent="0" algn="r">
              <a:buFontTx/>
              <a:buNone/>
              <a:defRPr/>
            </a:lvl2pPr>
            <a:lvl3pPr marL="914400" indent="0" algn="r">
              <a:buFontTx/>
              <a:buNone/>
              <a:defRPr/>
            </a:lvl3pPr>
            <a:lvl4pPr marL="1371600" indent="0" algn="r">
              <a:buFontTx/>
              <a:buNone/>
              <a:defRPr/>
            </a:lvl4pPr>
            <a:lvl5pPr marL="1828800" indent="0" algn="r">
              <a:buFontTx/>
              <a:buNone/>
              <a:defRPr/>
            </a:lvl5pPr>
          </a:lstStyle>
          <a:p>
            <a:pPr lvl="0"/>
            <a:r>
              <a:rPr lang="en-US" dirty="0"/>
              <a:t>This is a subhead</a:t>
            </a:r>
          </a:p>
        </p:txBody>
      </p:sp>
      <p:sp>
        <p:nvSpPr>
          <p:cNvPr id="10" name="Text Placeholder 7"/>
          <p:cNvSpPr>
            <a:spLocks noGrp="1"/>
          </p:cNvSpPr>
          <p:nvPr>
            <p:ph type="body" sz="quarter" idx="11" hasCustomPrompt="1"/>
          </p:nvPr>
        </p:nvSpPr>
        <p:spPr>
          <a:xfrm>
            <a:off x="1217597" y="2390786"/>
            <a:ext cx="10671190" cy="3248013"/>
          </a:xfrm>
        </p:spPr>
        <p:txBody>
          <a:bodyPr>
            <a:normAutofit/>
          </a:bodyPr>
          <a:lstStyle>
            <a:lvl1pPr marL="0" indent="0" algn="l">
              <a:buFontTx/>
              <a:buNone/>
              <a:defRPr sz="1600" b="0" i="0" baseline="0">
                <a:latin typeface="Rubik" charset="0"/>
                <a:ea typeface="Rubik" charset="0"/>
                <a:cs typeface="Rubik" charset="0"/>
              </a:defRPr>
            </a:lvl1pPr>
            <a:lvl2pPr marL="457200" indent="0">
              <a:buFontTx/>
              <a:buNone/>
              <a:defRPr b="0" i="0">
                <a:latin typeface="Rubik" charset="0"/>
                <a:ea typeface="Rubik" charset="0"/>
                <a:cs typeface="Rubik" charset="0"/>
              </a:defRPr>
            </a:lvl2pPr>
            <a:lvl3pPr marL="914400" indent="0">
              <a:buFontTx/>
              <a:buNone/>
              <a:defRPr b="0" i="0">
                <a:latin typeface="Rubik" charset="0"/>
                <a:ea typeface="Rubik" charset="0"/>
                <a:cs typeface="Rubik" charset="0"/>
              </a:defRPr>
            </a:lvl3pPr>
            <a:lvl4pPr marL="1371600" indent="0">
              <a:buFontTx/>
              <a:buNone/>
              <a:defRPr b="0" i="0">
                <a:latin typeface="Rubik" charset="0"/>
                <a:ea typeface="Rubik" charset="0"/>
                <a:cs typeface="Rubik" charset="0"/>
              </a:defRPr>
            </a:lvl4pPr>
            <a:lvl5pPr marL="1828800" indent="0">
              <a:buFontTx/>
              <a:buNone/>
              <a:defRPr b="0" i="0">
                <a:latin typeface="Rubik" charset="0"/>
                <a:ea typeface="Rubik" charset="0"/>
                <a:cs typeface="Rubik" charset="0"/>
              </a:defRPr>
            </a:lvl5pPr>
          </a:lstStyle>
          <a:p>
            <a:pPr lvl="0"/>
            <a:r>
              <a:rPr lang="en-US" dirty="0"/>
              <a:t>This is body text</a:t>
            </a:r>
          </a:p>
        </p:txBody>
      </p:sp>
    </p:spTree>
    <p:extLst>
      <p:ext uri="{BB962C8B-B14F-4D97-AF65-F5344CB8AC3E}">
        <p14:creationId xmlns:p14="http://schemas.microsoft.com/office/powerpoint/2010/main" val="42379958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4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pc="0" baseline="0"/>
            </a:lvl1pPr>
          </a:lstStyle>
          <a:p>
            <a:r>
              <a:rPr lang="en-US"/>
              <a:t>Click to edit Master title style</a:t>
            </a:r>
            <a:endParaRPr lang="en-US" dirty="0"/>
          </a:p>
        </p:txBody>
      </p:sp>
      <p:sp>
        <p:nvSpPr>
          <p:cNvPr id="4" name="Slide Number Placeholder 3"/>
          <p:cNvSpPr>
            <a:spLocks noGrp="1"/>
          </p:cNvSpPr>
          <p:nvPr>
            <p:ph type="sldNum" sz="quarter" idx="10"/>
          </p:nvPr>
        </p:nvSpPr>
        <p:spPr/>
        <p:txBody>
          <a:bodyPr/>
          <a:lstStyle/>
          <a:p>
            <a:fld id="{B9BE600C-E191-4938-A669-4E982F4F3928}" type="slidenum">
              <a:rPr lang="en-US" smtClean="0">
                <a:solidFill>
                  <a:srgbClr val="717073">
                    <a:tint val="75000"/>
                  </a:srgbClr>
                </a:solidFill>
                <a:latin typeface="Verdana"/>
              </a:rPr>
              <a:pPr/>
              <a:t>‹#›</a:t>
            </a:fld>
            <a:endParaRPr lang="en-US">
              <a:solidFill>
                <a:srgbClr val="717073">
                  <a:tint val="75000"/>
                </a:srgbClr>
              </a:solidFill>
              <a:latin typeface="Verdana"/>
            </a:endParaRPr>
          </a:p>
        </p:txBody>
      </p:sp>
      <p:sp>
        <p:nvSpPr>
          <p:cNvPr id="7" name="Content Placeholder 6"/>
          <p:cNvSpPr>
            <a:spLocks noGrp="1"/>
          </p:cNvSpPr>
          <p:nvPr>
            <p:ph sz="quarter" idx="11"/>
          </p:nvPr>
        </p:nvSpPr>
        <p:spPr>
          <a:xfrm>
            <a:off x="609600" y="1371600"/>
            <a:ext cx="10972800"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880091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ormAutofit/>
          </a:bodyPr>
          <a:lstStyle>
            <a:lvl1pPr>
              <a:defRPr sz="2800"/>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0" hasCustomPrompt="1"/>
          </p:nvPr>
        </p:nvSpPr>
        <p:spPr>
          <a:xfrm>
            <a:off x="2880784" y="5977023"/>
            <a:ext cx="8701616" cy="822788"/>
          </a:xfrm>
        </p:spPr>
        <p:txBody>
          <a:bodyPr>
            <a:noAutofit/>
          </a:bodyPr>
          <a:lstStyle>
            <a:lvl1pPr marL="0" indent="0">
              <a:lnSpc>
                <a:spcPct val="90000"/>
              </a:lnSpc>
              <a:spcBef>
                <a:spcPts val="0"/>
              </a:spcBef>
              <a:buNone/>
              <a:defRPr sz="1100"/>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dirty="0"/>
              <a:t>Note</a:t>
            </a:r>
          </a:p>
        </p:txBody>
      </p:sp>
    </p:spTree>
    <p:extLst>
      <p:ext uri="{BB962C8B-B14F-4D97-AF65-F5344CB8AC3E}">
        <p14:creationId xmlns:p14="http://schemas.microsoft.com/office/powerpoint/2010/main" val="392140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p:transition>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7"/>
          <p:cNvSpPr>
            <a:spLocks noGrp="1"/>
          </p:cNvSpPr>
          <p:nvPr>
            <p:ph type="body" sz="quarter" idx="10" hasCustomPrompt="1"/>
          </p:nvPr>
        </p:nvSpPr>
        <p:spPr>
          <a:xfrm>
            <a:off x="2880784" y="5977024"/>
            <a:ext cx="8701616" cy="747713"/>
          </a:xfrm>
        </p:spPr>
        <p:txBody>
          <a:bodyPr>
            <a:noAutofit/>
          </a:bodyPr>
          <a:lstStyle>
            <a:lvl1pPr marL="0" indent="0">
              <a:lnSpc>
                <a:spcPct val="90000"/>
              </a:lnSpc>
              <a:spcBef>
                <a:spcPts val="0"/>
              </a:spcBef>
              <a:buNone/>
              <a:defRPr sz="1100"/>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dirty="0"/>
              <a:t>Note</a:t>
            </a:r>
          </a:p>
        </p:txBody>
      </p:sp>
    </p:spTree>
    <p:extLst>
      <p:ext uri="{BB962C8B-B14F-4D97-AF65-F5344CB8AC3E}">
        <p14:creationId xmlns:p14="http://schemas.microsoft.com/office/powerpoint/2010/main" val="32926296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mv="urn:schemas-microsoft-com:mac:vml" xmlns="">
      <p:transition>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09600" y="1433943"/>
            <a:ext cx="5384800" cy="4443156"/>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425634"/>
            <a:ext cx="5384800" cy="4451466"/>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0" hasCustomPrompt="1"/>
          </p:nvPr>
        </p:nvSpPr>
        <p:spPr>
          <a:xfrm>
            <a:off x="2880784" y="5977024"/>
            <a:ext cx="8701616" cy="747713"/>
          </a:xfrm>
        </p:spPr>
        <p:txBody>
          <a:bodyPr>
            <a:noAutofit/>
          </a:bodyPr>
          <a:lstStyle>
            <a:lvl1pPr marL="0" indent="0">
              <a:lnSpc>
                <a:spcPct val="90000"/>
              </a:lnSpc>
              <a:spcBef>
                <a:spcPts val="0"/>
              </a:spcBef>
              <a:buNone/>
              <a:defRPr sz="1100"/>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dirty="0"/>
              <a:t>Note</a:t>
            </a:r>
          </a:p>
        </p:txBody>
      </p:sp>
    </p:spTree>
    <p:extLst>
      <p:ext uri="{BB962C8B-B14F-4D97-AF65-F5344CB8AC3E}">
        <p14:creationId xmlns:p14="http://schemas.microsoft.com/office/powerpoint/2010/main" val="40169460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mv="urn:schemas-microsoft-com:mac:vml"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296" y="6111995"/>
            <a:ext cx="12347682" cy="746005"/>
          </a:xfrm>
          <a:prstGeom prst="rect">
            <a:avLst/>
          </a:prstGeom>
        </p:spPr>
      </p:pic>
      <p:sp>
        <p:nvSpPr>
          <p:cNvPr id="2" name="Title 1"/>
          <p:cNvSpPr>
            <a:spLocks noGrp="1"/>
          </p:cNvSpPr>
          <p:nvPr>
            <p:ph type="title" hasCustomPrompt="1"/>
          </p:nvPr>
        </p:nvSpPr>
        <p:spPr>
          <a:xfrm>
            <a:off x="750480" y="274639"/>
            <a:ext cx="10691040" cy="1143000"/>
          </a:xfrm>
        </p:spPr>
        <p:txBody>
          <a:bodyPr>
            <a:normAutofit/>
          </a:bodyPr>
          <a:lstStyle>
            <a:lvl1pPr>
              <a:defRPr sz="4000" b="1">
                <a:solidFill>
                  <a:srgbClr val="E8303B"/>
                </a:solidFill>
                <a:latin typeface="Franklin Gothic Book" panose="020B0503020102020204" pitchFamily="34" charset="0"/>
              </a:defRPr>
            </a:lvl1pPr>
          </a:lstStyle>
          <a:p>
            <a:r>
              <a:rPr lang="en-US" dirty="0"/>
              <a:t>CLICK TO EDIT MASTER TITLE STYLE</a:t>
            </a:r>
          </a:p>
        </p:txBody>
      </p:sp>
      <p:sp>
        <p:nvSpPr>
          <p:cNvPr id="3" name="Content Placeholder 2"/>
          <p:cNvSpPr>
            <a:spLocks noGrp="1"/>
          </p:cNvSpPr>
          <p:nvPr>
            <p:ph idx="1"/>
          </p:nvPr>
        </p:nvSpPr>
        <p:spPr>
          <a:xfrm>
            <a:off x="750480" y="1600202"/>
            <a:ext cx="10691040" cy="4525963"/>
          </a:xfrm>
        </p:spPr>
        <p:txBody>
          <a:bodyPr/>
          <a:lstStyle>
            <a:lvl1pPr>
              <a:defRPr>
                <a:solidFill>
                  <a:srgbClr val="383333"/>
                </a:solidFill>
                <a:latin typeface="Franklin Gothic Book" panose="020B0503020102020204" pitchFamily="34" charset="0"/>
              </a:defRPr>
            </a:lvl1pPr>
            <a:lvl2pPr>
              <a:defRPr>
                <a:solidFill>
                  <a:srgbClr val="383333"/>
                </a:solidFill>
                <a:latin typeface="Franklin Gothic Book" panose="020B0503020102020204" pitchFamily="34" charset="0"/>
              </a:defRPr>
            </a:lvl2pPr>
            <a:lvl3pPr>
              <a:defRPr>
                <a:solidFill>
                  <a:srgbClr val="383333"/>
                </a:solidFill>
                <a:latin typeface="Franklin Gothic Book" panose="020B0503020102020204" pitchFamily="34" charset="0"/>
              </a:defRPr>
            </a:lvl3pPr>
            <a:lvl4pPr>
              <a:defRPr>
                <a:solidFill>
                  <a:srgbClr val="383333"/>
                </a:solidFill>
                <a:latin typeface="Franklin Gothic Book" panose="020B0503020102020204" pitchFamily="34" charset="0"/>
              </a:defRPr>
            </a:lvl4pPr>
            <a:lvl5pPr>
              <a:defRPr>
                <a:solidFill>
                  <a:srgbClr val="383333"/>
                </a:solidFill>
                <a:latin typeface="Franklin Gothic Book" panose="020B05030201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30156" y="6111995"/>
            <a:ext cx="4331688" cy="846842"/>
          </a:xfrm>
          <a:prstGeom prst="rect">
            <a:avLst/>
          </a:prstGeom>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769060-1937-4D72-9333-2AEB308053D9}"/>
              </a:ext>
            </a:extLst>
          </p:cNvPr>
          <p:cNvSpPr>
            <a:spLocks noGrp="1"/>
          </p:cNvSpPr>
          <p:nvPr>
            <p:ph type="ctrTitle"/>
          </p:nvPr>
        </p:nvSpPr>
        <p:spPr>
          <a:xfrm>
            <a:off x="1524000" y="1121990"/>
            <a:ext cx="9144000" cy="2388253"/>
          </a:xfrm>
        </p:spPr>
        <p:txBody>
          <a:bodyPr anchor="b"/>
          <a:lstStyle>
            <a:lvl1pPr algn="ctr">
              <a:defRPr sz="5294"/>
            </a:lvl1pPr>
          </a:lstStyle>
          <a:p>
            <a:r>
              <a:rPr lang="en-US"/>
              <a:t>Click to edit Master title style</a:t>
            </a:r>
          </a:p>
        </p:txBody>
      </p:sp>
      <p:sp>
        <p:nvSpPr>
          <p:cNvPr id="3" name="Subtitle 2">
            <a:extLst>
              <a:ext uri="{FF2B5EF4-FFF2-40B4-BE49-F238E27FC236}">
                <a16:creationId xmlns:a16="http://schemas.microsoft.com/office/drawing/2014/main" id="{78A9E82D-EA37-429B-A284-21917F5BCB9D}"/>
              </a:ext>
            </a:extLst>
          </p:cNvPr>
          <p:cNvSpPr>
            <a:spLocks noGrp="1"/>
          </p:cNvSpPr>
          <p:nvPr>
            <p:ph type="subTitle" idx="1"/>
          </p:nvPr>
        </p:nvSpPr>
        <p:spPr>
          <a:xfrm>
            <a:off x="1524000" y="3602692"/>
            <a:ext cx="9144000" cy="1655669"/>
          </a:xfrm>
        </p:spPr>
        <p:txBody>
          <a:bodyPr/>
          <a:lstStyle>
            <a:lvl1pPr marL="0" indent="0" algn="ctr">
              <a:buNone/>
              <a:defRPr sz="2118"/>
            </a:lvl1pPr>
            <a:lvl2pPr marL="403433" indent="0" algn="ctr">
              <a:buNone/>
              <a:defRPr sz="1765"/>
            </a:lvl2pPr>
            <a:lvl3pPr marL="806867" indent="0" algn="ctr">
              <a:buNone/>
              <a:defRPr sz="1588"/>
            </a:lvl3pPr>
            <a:lvl4pPr marL="1210300" indent="0" algn="ctr">
              <a:buNone/>
              <a:defRPr sz="1412"/>
            </a:lvl4pPr>
            <a:lvl5pPr marL="1613733" indent="0" algn="ctr">
              <a:buNone/>
              <a:defRPr sz="1412"/>
            </a:lvl5pPr>
            <a:lvl6pPr marL="2017166" indent="0" algn="ctr">
              <a:buNone/>
              <a:defRPr sz="1412"/>
            </a:lvl6pPr>
            <a:lvl7pPr marL="2420600" indent="0" algn="ctr">
              <a:buNone/>
              <a:defRPr sz="1412"/>
            </a:lvl7pPr>
            <a:lvl8pPr marL="2824033" indent="0" algn="ctr">
              <a:buNone/>
              <a:defRPr sz="1412"/>
            </a:lvl8pPr>
            <a:lvl9pPr marL="3227466" indent="0" algn="ctr">
              <a:buNone/>
              <a:defRPr sz="1412"/>
            </a:lvl9pPr>
          </a:lstStyle>
          <a:p>
            <a:r>
              <a:rPr lang="en-US"/>
              <a:t>Click to edit Master subtitle style</a:t>
            </a:r>
          </a:p>
        </p:txBody>
      </p:sp>
      <p:sp>
        <p:nvSpPr>
          <p:cNvPr id="4" name="Date Placeholder 3">
            <a:extLst>
              <a:ext uri="{FF2B5EF4-FFF2-40B4-BE49-F238E27FC236}">
                <a16:creationId xmlns:a16="http://schemas.microsoft.com/office/drawing/2014/main" id="{A74BAE0A-FE2A-4044-8EA4-9896478D8577}"/>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C557FB33-FEEF-47DF-9E2A-D56377879F1D}"/>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9E313C08-99CC-4C1A-961A-F1359B4E3965}"/>
              </a:ext>
            </a:extLst>
          </p:cNvPr>
          <p:cNvSpPr>
            <a:spLocks noGrp="1"/>
          </p:cNvSpPr>
          <p:nvPr>
            <p:ph type="sldNum" sz="quarter" idx="12"/>
          </p:nvPr>
        </p:nvSpPr>
        <p:spPr/>
        <p:txBody>
          <a:bodyPr/>
          <a:lstStyle>
            <a:lvl1pPr>
              <a:defRPr/>
            </a:lvl1pPr>
          </a:lstStyle>
          <a:p>
            <a:fld id="{48D7CC54-6F25-4B51-BE2B-D8CA00C22183}" type="slidenum">
              <a:rPr lang="en-US" altLang="en-US"/>
              <a:pPr/>
              <a:t>‹#›</a:t>
            </a:fld>
            <a:endParaRPr lang="en-US" altLang="en-US"/>
          </a:p>
        </p:txBody>
      </p:sp>
    </p:spTree>
    <p:extLst>
      <p:ext uri="{BB962C8B-B14F-4D97-AF65-F5344CB8AC3E}">
        <p14:creationId xmlns:p14="http://schemas.microsoft.com/office/powerpoint/2010/main" val="16804965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B5E60-9EC3-41B9-89C0-FF8CA2C9F9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B295088-A856-4646-B294-0440C08E5F8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F7C244-C9D5-4F89-81EA-C3FA2A2B534C}"/>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B06FC114-2F84-4688-9A00-3E5E125A10B4}"/>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0FDCD31E-13C8-4580-A0F9-B7702190D1DF}"/>
              </a:ext>
            </a:extLst>
          </p:cNvPr>
          <p:cNvSpPr>
            <a:spLocks noGrp="1"/>
          </p:cNvSpPr>
          <p:nvPr>
            <p:ph type="sldNum" sz="quarter" idx="12"/>
          </p:nvPr>
        </p:nvSpPr>
        <p:spPr/>
        <p:txBody>
          <a:bodyPr/>
          <a:lstStyle>
            <a:lvl1pPr>
              <a:defRPr/>
            </a:lvl1pPr>
          </a:lstStyle>
          <a:p>
            <a:fld id="{5417AF02-F45D-43F2-BDA8-C077F3DFE590}" type="slidenum">
              <a:rPr lang="en-US" altLang="en-US"/>
              <a:pPr/>
              <a:t>‹#›</a:t>
            </a:fld>
            <a:endParaRPr lang="en-US" altLang="en-US"/>
          </a:p>
        </p:txBody>
      </p:sp>
    </p:spTree>
    <p:extLst>
      <p:ext uri="{BB962C8B-B14F-4D97-AF65-F5344CB8AC3E}">
        <p14:creationId xmlns:p14="http://schemas.microsoft.com/office/powerpoint/2010/main" val="40536201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3A472B-9BFA-4768-ADD3-5B95ACA74535}"/>
              </a:ext>
            </a:extLst>
          </p:cNvPr>
          <p:cNvSpPr>
            <a:spLocks noGrp="1"/>
          </p:cNvSpPr>
          <p:nvPr>
            <p:ph type="title"/>
          </p:nvPr>
        </p:nvSpPr>
        <p:spPr>
          <a:xfrm>
            <a:off x="831273" y="1710298"/>
            <a:ext cx="10515985" cy="2851897"/>
          </a:xfrm>
        </p:spPr>
        <p:txBody>
          <a:bodyPr anchor="b"/>
          <a:lstStyle>
            <a:lvl1pPr>
              <a:defRPr sz="5294"/>
            </a:lvl1pPr>
          </a:lstStyle>
          <a:p>
            <a:r>
              <a:rPr lang="en-US"/>
              <a:t>Click to edit Master title style</a:t>
            </a:r>
          </a:p>
        </p:txBody>
      </p:sp>
      <p:sp>
        <p:nvSpPr>
          <p:cNvPr id="3" name="Text Placeholder 2">
            <a:extLst>
              <a:ext uri="{FF2B5EF4-FFF2-40B4-BE49-F238E27FC236}">
                <a16:creationId xmlns:a16="http://schemas.microsoft.com/office/drawing/2014/main" id="{A2982417-D9F3-4FC8-A5D5-091A55FC10CA}"/>
              </a:ext>
            </a:extLst>
          </p:cNvPr>
          <p:cNvSpPr>
            <a:spLocks noGrp="1"/>
          </p:cNvSpPr>
          <p:nvPr>
            <p:ph type="body" idx="1"/>
          </p:nvPr>
        </p:nvSpPr>
        <p:spPr>
          <a:xfrm>
            <a:off x="831273" y="4588809"/>
            <a:ext cx="10515985" cy="1500188"/>
          </a:xfrm>
        </p:spPr>
        <p:txBody>
          <a:bodyPr/>
          <a:lstStyle>
            <a:lvl1pPr marL="0" indent="0">
              <a:buNone/>
              <a:defRPr sz="2118"/>
            </a:lvl1pPr>
            <a:lvl2pPr marL="403433" indent="0">
              <a:buNone/>
              <a:defRPr sz="1765"/>
            </a:lvl2pPr>
            <a:lvl3pPr marL="806867" indent="0">
              <a:buNone/>
              <a:defRPr sz="1588"/>
            </a:lvl3pPr>
            <a:lvl4pPr marL="1210300" indent="0">
              <a:buNone/>
              <a:defRPr sz="1412"/>
            </a:lvl4pPr>
            <a:lvl5pPr marL="1613733" indent="0">
              <a:buNone/>
              <a:defRPr sz="1412"/>
            </a:lvl5pPr>
            <a:lvl6pPr marL="2017166" indent="0">
              <a:buNone/>
              <a:defRPr sz="1412"/>
            </a:lvl6pPr>
            <a:lvl7pPr marL="2420600" indent="0">
              <a:buNone/>
              <a:defRPr sz="1412"/>
            </a:lvl7pPr>
            <a:lvl8pPr marL="2824033" indent="0">
              <a:buNone/>
              <a:defRPr sz="1412"/>
            </a:lvl8pPr>
            <a:lvl9pPr marL="3227466" indent="0">
              <a:buNone/>
              <a:defRPr sz="1412"/>
            </a:lvl9pPr>
          </a:lstStyle>
          <a:p>
            <a:pPr lvl="0"/>
            <a:r>
              <a:rPr lang="en-US"/>
              <a:t>Click to edit Master text styles</a:t>
            </a:r>
          </a:p>
        </p:txBody>
      </p:sp>
      <p:sp>
        <p:nvSpPr>
          <p:cNvPr id="4" name="Date Placeholder 3">
            <a:extLst>
              <a:ext uri="{FF2B5EF4-FFF2-40B4-BE49-F238E27FC236}">
                <a16:creationId xmlns:a16="http://schemas.microsoft.com/office/drawing/2014/main" id="{9344C970-0D3F-40EF-8C33-ECB4954BA770}"/>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570C3055-3F13-486E-8C05-2AE338BD046C}"/>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3A16017E-6280-4B6B-9071-CA5D5F9DE4A2}"/>
              </a:ext>
            </a:extLst>
          </p:cNvPr>
          <p:cNvSpPr>
            <a:spLocks noGrp="1"/>
          </p:cNvSpPr>
          <p:nvPr>
            <p:ph type="sldNum" sz="quarter" idx="12"/>
          </p:nvPr>
        </p:nvSpPr>
        <p:spPr/>
        <p:txBody>
          <a:bodyPr/>
          <a:lstStyle>
            <a:lvl1pPr>
              <a:defRPr/>
            </a:lvl1pPr>
          </a:lstStyle>
          <a:p>
            <a:fld id="{B5638CF1-73EF-4357-A51C-7160C9E7763E}" type="slidenum">
              <a:rPr lang="en-US" altLang="en-US"/>
              <a:pPr/>
              <a:t>‹#›</a:t>
            </a:fld>
            <a:endParaRPr lang="en-US" altLang="en-US"/>
          </a:p>
        </p:txBody>
      </p:sp>
    </p:spTree>
    <p:extLst>
      <p:ext uri="{BB962C8B-B14F-4D97-AF65-F5344CB8AC3E}">
        <p14:creationId xmlns:p14="http://schemas.microsoft.com/office/powerpoint/2010/main" val="3061730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D8B254-8D19-44BA-8F00-47339DDBFE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C5DAC70-713E-41AC-95A5-C3B647B9F37E}"/>
              </a:ext>
            </a:extLst>
          </p:cNvPr>
          <p:cNvSpPr>
            <a:spLocks noGrp="1"/>
          </p:cNvSpPr>
          <p:nvPr>
            <p:ph sz="half" idx="1"/>
          </p:nvPr>
        </p:nvSpPr>
        <p:spPr>
          <a:xfrm>
            <a:off x="554182" y="1411942"/>
            <a:ext cx="4895273" cy="399349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E823B06-F818-44BD-AE19-95BBFB641C47}"/>
              </a:ext>
            </a:extLst>
          </p:cNvPr>
          <p:cNvSpPr>
            <a:spLocks noGrp="1"/>
          </p:cNvSpPr>
          <p:nvPr>
            <p:ph sz="half" idx="2"/>
          </p:nvPr>
        </p:nvSpPr>
        <p:spPr>
          <a:xfrm>
            <a:off x="5634182" y="1411942"/>
            <a:ext cx="4895273" cy="399349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4D6AE28-30EF-4B45-B248-992ED20F7551}"/>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76F6488F-8B0F-4E03-81BD-1E651E2BE145}"/>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4A04F346-E8A9-4865-9001-B463C8188C47}"/>
              </a:ext>
            </a:extLst>
          </p:cNvPr>
          <p:cNvSpPr>
            <a:spLocks noGrp="1"/>
          </p:cNvSpPr>
          <p:nvPr>
            <p:ph type="sldNum" sz="quarter" idx="12"/>
          </p:nvPr>
        </p:nvSpPr>
        <p:spPr/>
        <p:txBody>
          <a:bodyPr/>
          <a:lstStyle>
            <a:lvl1pPr>
              <a:defRPr/>
            </a:lvl1pPr>
          </a:lstStyle>
          <a:p>
            <a:fld id="{D1834588-82FB-46F9-9CCF-A9E3DFD19D33}" type="slidenum">
              <a:rPr lang="en-US" altLang="en-US"/>
              <a:pPr/>
              <a:t>‹#›</a:t>
            </a:fld>
            <a:endParaRPr lang="en-US" altLang="en-US"/>
          </a:p>
        </p:txBody>
      </p:sp>
    </p:spTree>
    <p:extLst>
      <p:ext uri="{BB962C8B-B14F-4D97-AF65-F5344CB8AC3E}">
        <p14:creationId xmlns:p14="http://schemas.microsoft.com/office/powerpoint/2010/main" val="25934498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F98E48-1705-4548-84D3-B8B6E4D49E4B}"/>
              </a:ext>
            </a:extLst>
          </p:cNvPr>
          <p:cNvSpPr>
            <a:spLocks noGrp="1"/>
          </p:cNvSpPr>
          <p:nvPr>
            <p:ph type="title"/>
          </p:nvPr>
        </p:nvSpPr>
        <p:spPr>
          <a:xfrm>
            <a:off x="838970" y="365593"/>
            <a:ext cx="10515985" cy="1325096"/>
          </a:xfrm>
        </p:spPr>
        <p:txBody>
          <a:bodyPr/>
          <a:lstStyle/>
          <a:p>
            <a:r>
              <a:rPr lang="en-US"/>
              <a:t>Click to edit Master title style</a:t>
            </a:r>
          </a:p>
        </p:txBody>
      </p:sp>
      <p:sp>
        <p:nvSpPr>
          <p:cNvPr id="3" name="Text Placeholder 2">
            <a:extLst>
              <a:ext uri="{FF2B5EF4-FFF2-40B4-BE49-F238E27FC236}">
                <a16:creationId xmlns:a16="http://schemas.microsoft.com/office/drawing/2014/main" id="{3EB56D13-1686-4E4A-95BB-D7193DC0A634}"/>
              </a:ext>
            </a:extLst>
          </p:cNvPr>
          <p:cNvSpPr>
            <a:spLocks noGrp="1"/>
          </p:cNvSpPr>
          <p:nvPr>
            <p:ph type="body" idx="1"/>
          </p:nvPr>
        </p:nvSpPr>
        <p:spPr>
          <a:xfrm>
            <a:off x="838969" y="1680883"/>
            <a:ext cx="5158895" cy="823632"/>
          </a:xfrm>
        </p:spPr>
        <p:txBody>
          <a:bodyPr anchor="b"/>
          <a:lstStyle>
            <a:lvl1pPr marL="0" indent="0">
              <a:buNone/>
              <a:defRPr sz="2118" b="1"/>
            </a:lvl1pPr>
            <a:lvl2pPr marL="403433" indent="0">
              <a:buNone/>
              <a:defRPr sz="1765" b="1"/>
            </a:lvl2pPr>
            <a:lvl3pPr marL="806867" indent="0">
              <a:buNone/>
              <a:defRPr sz="1588" b="1"/>
            </a:lvl3pPr>
            <a:lvl4pPr marL="1210300" indent="0">
              <a:buNone/>
              <a:defRPr sz="1412" b="1"/>
            </a:lvl4pPr>
            <a:lvl5pPr marL="1613733" indent="0">
              <a:buNone/>
              <a:defRPr sz="1412" b="1"/>
            </a:lvl5pPr>
            <a:lvl6pPr marL="2017166" indent="0">
              <a:buNone/>
              <a:defRPr sz="1412" b="1"/>
            </a:lvl6pPr>
            <a:lvl7pPr marL="2420600" indent="0">
              <a:buNone/>
              <a:defRPr sz="1412" b="1"/>
            </a:lvl7pPr>
            <a:lvl8pPr marL="2824033" indent="0">
              <a:buNone/>
              <a:defRPr sz="1412" b="1"/>
            </a:lvl8pPr>
            <a:lvl9pPr marL="3227466" indent="0">
              <a:buNone/>
              <a:defRPr sz="1412" b="1"/>
            </a:lvl9pPr>
          </a:lstStyle>
          <a:p>
            <a:pPr lvl="0"/>
            <a:r>
              <a:rPr lang="en-US"/>
              <a:t>Click to edit Master text styles</a:t>
            </a:r>
          </a:p>
        </p:txBody>
      </p:sp>
      <p:sp>
        <p:nvSpPr>
          <p:cNvPr id="4" name="Content Placeholder 3">
            <a:extLst>
              <a:ext uri="{FF2B5EF4-FFF2-40B4-BE49-F238E27FC236}">
                <a16:creationId xmlns:a16="http://schemas.microsoft.com/office/drawing/2014/main" id="{FCFE4D24-15D3-44F2-8945-0086B9DF40EB}"/>
              </a:ext>
            </a:extLst>
          </p:cNvPr>
          <p:cNvSpPr>
            <a:spLocks noGrp="1"/>
          </p:cNvSpPr>
          <p:nvPr>
            <p:ph sz="half" idx="2"/>
          </p:nvPr>
        </p:nvSpPr>
        <p:spPr>
          <a:xfrm>
            <a:off x="838969" y="2504515"/>
            <a:ext cx="5158895" cy="368533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35C237C-5C4B-4267-A4FA-1A936A98D97D}"/>
              </a:ext>
            </a:extLst>
          </p:cNvPr>
          <p:cNvSpPr>
            <a:spLocks noGrp="1"/>
          </p:cNvSpPr>
          <p:nvPr>
            <p:ph type="body" sz="quarter" idx="3"/>
          </p:nvPr>
        </p:nvSpPr>
        <p:spPr>
          <a:xfrm>
            <a:off x="6172970" y="1680883"/>
            <a:ext cx="5181985" cy="823632"/>
          </a:xfrm>
        </p:spPr>
        <p:txBody>
          <a:bodyPr anchor="b"/>
          <a:lstStyle>
            <a:lvl1pPr marL="0" indent="0">
              <a:buNone/>
              <a:defRPr sz="2118" b="1"/>
            </a:lvl1pPr>
            <a:lvl2pPr marL="403433" indent="0">
              <a:buNone/>
              <a:defRPr sz="1765" b="1"/>
            </a:lvl2pPr>
            <a:lvl3pPr marL="806867" indent="0">
              <a:buNone/>
              <a:defRPr sz="1588" b="1"/>
            </a:lvl3pPr>
            <a:lvl4pPr marL="1210300" indent="0">
              <a:buNone/>
              <a:defRPr sz="1412" b="1"/>
            </a:lvl4pPr>
            <a:lvl5pPr marL="1613733" indent="0">
              <a:buNone/>
              <a:defRPr sz="1412" b="1"/>
            </a:lvl5pPr>
            <a:lvl6pPr marL="2017166" indent="0">
              <a:buNone/>
              <a:defRPr sz="1412" b="1"/>
            </a:lvl6pPr>
            <a:lvl7pPr marL="2420600" indent="0">
              <a:buNone/>
              <a:defRPr sz="1412" b="1"/>
            </a:lvl7pPr>
            <a:lvl8pPr marL="2824033" indent="0">
              <a:buNone/>
              <a:defRPr sz="1412" b="1"/>
            </a:lvl8pPr>
            <a:lvl9pPr marL="3227466" indent="0">
              <a:buNone/>
              <a:defRPr sz="1412" b="1"/>
            </a:lvl9pPr>
          </a:lstStyle>
          <a:p>
            <a:pPr lvl="0"/>
            <a:r>
              <a:rPr lang="en-US"/>
              <a:t>Click to edit Master text styles</a:t>
            </a:r>
          </a:p>
        </p:txBody>
      </p:sp>
      <p:sp>
        <p:nvSpPr>
          <p:cNvPr id="6" name="Content Placeholder 5">
            <a:extLst>
              <a:ext uri="{FF2B5EF4-FFF2-40B4-BE49-F238E27FC236}">
                <a16:creationId xmlns:a16="http://schemas.microsoft.com/office/drawing/2014/main" id="{5B6F99AC-0158-4352-B794-BC09C8473807}"/>
              </a:ext>
            </a:extLst>
          </p:cNvPr>
          <p:cNvSpPr>
            <a:spLocks noGrp="1"/>
          </p:cNvSpPr>
          <p:nvPr>
            <p:ph sz="quarter" idx="4"/>
          </p:nvPr>
        </p:nvSpPr>
        <p:spPr>
          <a:xfrm>
            <a:off x="6172970" y="2504515"/>
            <a:ext cx="5181985" cy="368533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89A5602-2C0C-47BB-B7DB-78DD09022681}"/>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ECA1424C-F72F-4CE5-A7EF-FFC5C8D165DF}"/>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66CE010F-9D3D-4538-A0C2-DB88A9425768}"/>
              </a:ext>
            </a:extLst>
          </p:cNvPr>
          <p:cNvSpPr>
            <a:spLocks noGrp="1"/>
          </p:cNvSpPr>
          <p:nvPr>
            <p:ph type="sldNum" sz="quarter" idx="12"/>
          </p:nvPr>
        </p:nvSpPr>
        <p:spPr/>
        <p:txBody>
          <a:bodyPr/>
          <a:lstStyle>
            <a:lvl1pPr>
              <a:defRPr/>
            </a:lvl1pPr>
          </a:lstStyle>
          <a:p>
            <a:fld id="{90200D90-EB18-44DB-89D4-7AB264C45504}" type="slidenum">
              <a:rPr lang="en-US" altLang="en-US"/>
              <a:pPr/>
              <a:t>‹#›</a:t>
            </a:fld>
            <a:endParaRPr lang="en-US" altLang="en-US"/>
          </a:p>
        </p:txBody>
      </p:sp>
    </p:spTree>
    <p:extLst>
      <p:ext uri="{BB962C8B-B14F-4D97-AF65-F5344CB8AC3E}">
        <p14:creationId xmlns:p14="http://schemas.microsoft.com/office/powerpoint/2010/main" val="12369368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1FF4B-AFE4-46FD-9447-A00530489F2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20522E2-D771-43D8-BC9F-15F0E02FF6B1}"/>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CC4FA4C6-9C8D-46F5-A9AE-456EDF0715EF}"/>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F0B12EDE-0047-4ED9-A273-67A518D88A38}"/>
              </a:ext>
            </a:extLst>
          </p:cNvPr>
          <p:cNvSpPr>
            <a:spLocks noGrp="1"/>
          </p:cNvSpPr>
          <p:nvPr>
            <p:ph type="sldNum" sz="quarter" idx="12"/>
          </p:nvPr>
        </p:nvSpPr>
        <p:spPr/>
        <p:txBody>
          <a:bodyPr/>
          <a:lstStyle>
            <a:lvl1pPr>
              <a:defRPr/>
            </a:lvl1pPr>
          </a:lstStyle>
          <a:p>
            <a:fld id="{00A1158A-DF3F-423F-AC46-928FDB2711C7}" type="slidenum">
              <a:rPr lang="en-US" altLang="en-US"/>
              <a:pPr/>
              <a:t>‹#›</a:t>
            </a:fld>
            <a:endParaRPr lang="en-US" altLang="en-US"/>
          </a:p>
        </p:txBody>
      </p:sp>
    </p:spTree>
    <p:extLst>
      <p:ext uri="{BB962C8B-B14F-4D97-AF65-F5344CB8AC3E}">
        <p14:creationId xmlns:p14="http://schemas.microsoft.com/office/powerpoint/2010/main" val="9499402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6F127EA-D513-42E2-B384-6B76B8212237}"/>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7E3CE460-9138-45CA-9759-685B3B874F16}"/>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BBA44C3E-489C-42B4-9015-4AA921BC92E4}"/>
              </a:ext>
            </a:extLst>
          </p:cNvPr>
          <p:cNvSpPr>
            <a:spLocks noGrp="1"/>
          </p:cNvSpPr>
          <p:nvPr>
            <p:ph type="sldNum" sz="quarter" idx="12"/>
          </p:nvPr>
        </p:nvSpPr>
        <p:spPr/>
        <p:txBody>
          <a:bodyPr/>
          <a:lstStyle>
            <a:lvl1pPr>
              <a:defRPr/>
            </a:lvl1pPr>
          </a:lstStyle>
          <a:p>
            <a:fld id="{7BD15CA8-746C-45D8-B7C5-1A932C40456F}" type="slidenum">
              <a:rPr lang="en-US" altLang="en-US"/>
              <a:pPr/>
              <a:t>‹#›</a:t>
            </a:fld>
            <a:endParaRPr lang="en-US" altLang="en-US"/>
          </a:p>
        </p:txBody>
      </p:sp>
    </p:spTree>
    <p:extLst>
      <p:ext uri="{BB962C8B-B14F-4D97-AF65-F5344CB8AC3E}">
        <p14:creationId xmlns:p14="http://schemas.microsoft.com/office/powerpoint/2010/main" val="229374331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3481BB-9CE3-4CE8-A2DD-0C87EC6FB303}"/>
              </a:ext>
            </a:extLst>
          </p:cNvPr>
          <p:cNvSpPr>
            <a:spLocks noGrp="1"/>
          </p:cNvSpPr>
          <p:nvPr>
            <p:ph type="title"/>
          </p:nvPr>
        </p:nvSpPr>
        <p:spPr>
          <a:xfrm>
            <a:off x="838969" y="456640"/>
            <a:ext cx="3933152" cy="1601041"/>
          </a:xfrm>
        </p:spPr>
        <p:txBody>
          <a:bodyPr anchor="b"/>
          <a:lstStyle>
            <a:lvl1pPr>
              <a:defRPr sz="2824"/>
            </a:lvl1pPr>
          </a:lstStyle>
          <a:p>
            <a:r>
              <a:rPr lang="en-US"/>
              <a:t>Click to edit Master title style</a:t>
            </a:r>
          </a:p>
        </p:txBody>
      </p:sp>
      <p:sp>
        <p:nvSpPr>
          <p:cNvPr id="3" name="Content Placeholder 2">
            <a:extLst>
              <a:ext uri="{FF2B5EF4-FFF2-40B4-BE49-F238E27FC236}">
                <a16:creationId xmlns:a16="http://schemas.microsoft.com/office/drawing/2014/main" id="{9D1E5BA8-A970-4B5F-B3EA-BA6D35145155}"/>
              </a:ext>
            </a:extLst>
          </p:cNvPr>
          <p:cNvSpPr>
            <a:spLocks noGrp="1"/>
          </p:cNvSpPr>
          <p:nvPr>
            <p:ph idx="1"/>
          </p:nvPr>
        </p:nvSpPr>
        <p:spPr>
          <a:xfrm>
            <a:off x="5183910" y="987519"/>
            <a:ext cx="6171046" cy="4873158"/>
          </a:xfrm>
        </p:spPr>
        <p:txBody>
          <a:bodyPr/>
          <a:lstStyle>
            <a:lvl1pPr>
              <a:defRPr sz="2824"/>
            </a:lvl1pPr>
            <a:lvl2pPr>
              <a:defRPr sz="2471"/>
            </a:lvl2pPr>
            <a:lvl3pPr>
              <a:defRPr sz="2118"/>
            </a:lvl3pPr>
            <a:lvl4pPr>
              <a:defRPr sz="1765"/>
            </a:lvl4pPr>
            <a:lvl5pPr>
              <a:defRPr sz="1765"/>
            </a:lvl5pPr>
            <a:lvl6pPr>
              <a:defRPr sz="1765"/>
            </a:lvl6pPr>
            <a:lvl7pPr>
              <a:defRPr sz="1765"/>
            </a:lvl7pPr>
            <a:lvl8pPr>
              <a:defRPr sz="1765"/>
            </a:lvl8pPr>
            <a:lvl9pPr>
              <a:defRPr sz="17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7F3876D-0EE0-4892-ACCA-C3544C6D05BC}"/>
              </a:ext>
            </a:extLst>
          </p:cNvPr>
          <p:cNvSpPr>
            <a:spLocks noGrp="1"/>
          </p:cNvSpPr>
          <p:nvPr>
            <p:ph type="body" sz="half" idx="2"/>
          </p:nvPr>
        </p:nvSpPr>
        <p:spPr>
          <a:xfrm>
            <a:off x="838969" y="2057681"/>
            <a:ext cx="3933152" cy="3811400"/>
          </a:xfrm>
        </p:spPr>
        <p:txBody>
          <a:bodyPr/>
          <a:lstStyle>
            <a:lvl1pPr marL="0" indent="0">
              <a:buNone/>
              <a:defRPr sz="1412"/>
            </a:lvl1pPr>
            <a:lvl2pPr marL="403433" indent="0">
              <a:buNone/>
              <a:defRPr sz="1235"/>
            </a:lvl2pPr>
            <a:lvl3pPr marL="806867" indent="0">
              <a:buNone/>
              <a:defRPr sz="1059"/>
            </a:lvl3pPr>
            <a:lvl4pPr marL="1210300" indent="0">
              <a:buNone/>
              <a:defRPr sz="882"/>
            </a:lvl4pPr>
            <a:lvl5pPr marL="1613733" indent="0">
              <a:buNone/>
              <a:defRPr sz="882"/>
            </a:lvl5pPr>
            <a:lvl6pPr marL="2017166" indent="0">
              <a:buNone/>
              <a:defRPr sz="882"/>
            </a:lvl6pPr>
            <a:lvl7pPr marL="2420600" indent="0">
              <a:buNone/>
              <a:defRPr sz="882"/>
            </a:lvl7pPr>
            <a:lvl8pPr marL="2824033" indent="0">
              <a:buNone/>
              <a:defRPr sz="882"/>
            </a:lvl8pPr>
            <a:lvl9pPr marL="3227466" indent="0">
              <a:buNone/>
              <a:defRPr sz="882"/>
            </a:lvl9pPr>
          </a:lstStyle>
          <a:p>
            <a:pPr lvl="0"/>
            <a:r>
              <a:rPr lang="en-US"/>
              <a:t>Click to edit Master text styles</a:t>
            </a:r>
          </a:p>
        </p:txBody>
      </p:sp>
      <p:sp>
        <p:nvSpPr>
          <p:cNvPr id="5" name="Date Placeholder 4">
            <a:extLst>
              <a:ext uri="{FF2B5EF4-FFF2-40B4-BE49-F238E27FC236}">
                <a16:creationId xmlns:a16="http://schemas.microsoft.com/office/drawing/2014/main" id="{181226E7-2D92-4050-B156-E56AFA345FB8}"/>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701D9D90-926F-4BCE-B665-25E0D3FE2780}"/>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B129FF12-F528-40FD-A227-A6067DA0C373}"/>
              </a:ext>
            </a:extLst>
          </p:cNvPr>
          <p:cNvSpPr>
            <a:spLocks noGrp="1"/>
          </p:cNvSpPr>
          <p:nvPr>
            <p:ph type="sldNum" sz="quarter" idx="12"/>
          </p:nvPr>
        </p:nvSpPr>
        <p:spPr/>
        <p:txBody>
          <a:bodyPr/>
          <a:lstStyle>
            <a:lvl1pPr>
              <a:defRPr/>
            </a:lvl1pPr>
          </a:lstStyle>
          <a:p>
            <a:fld id="{E902984B-4325-4C66-9680-46EE1EE6166E}" type="slidenum">
              <a:rPr lang="en-US" altLang="en-US"/>
              <a:pPr/>
              <a:t>‹#›</a:t>
            </a:fld>
            <a:endParaRPr lang="en-US" altLang="en-US"/>
          </a:p>
        </p:txBody>
      </p:sp>
    </p:spTree>
    <p:extLst>
      <p:ext uri="{BB962C8B-B14F-4D97-AF65-F5344CB8AC3E}">
        <p14:creationId xmlns:p14="http://schemas.microsoft.com/office/powerpoint/2010/main" val="121018812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0F1C9F-2F67-4858-982E-E506FA5B26C1}"/>
              </a:ext>
            </a:extLst>
          </p:cNvPr>
          <p:cNvSpPr>
            <a:spLocks noGrp="1"/>
          </p:cNvSpPr>
          <p:nvPr>
            <p:ph type="title"/>
          </p:nvPr>
        </p:nvSpPr>
        <p:spPr>
          <a:xfrm>
            <a:off x="838969" y="456640"/>
            <a:ext cx="3933152" cy="1601041"/>
          </a:xfrm>
        </p:spPr>
        <p:txBody>
          <a:bodyPr anchor="b"/>
          <a:lstStyle>
            <a:lvl1pPr>
              <a:defRPr sz="2824"/>
            </a:lvl1pPr>
          </a:lstStyle>
          <a:p>
            <a:r>
              <a:rPr lang="en-US"/>
              <a:t>Click to edit Master title style</a:t>
            </a:r>
          </a:p>
        </p:txBody>
      </p:sp>
      <p:sp>
        <p:nvSpPr>
          <p:cNvPr id="3" name="Picture Placeholder 2">
            <a:extLst>
              <a:ext uri="{FF2B5EF4-FFF2-40B4-BE49-F238E27FC236}">
                <a16:creationId xmlns:a16="http://schemas.microsoft.com/office/drawing/2014/main" id="{3D236661-EA21-41F8-BC34-6AF9C9B69DD2}"/>
              </a:ext>
            </a:extLst>
          </p:cNvPr>
          <p:cNvSpPr>
            <a:spLocks noGrp="1"/>
          </p:cNvSpPr>
          <p:nvPr>
            <p:ph type="pic" idx="1"/>
          </p:nvPr>
        </p:nvSpPr>
        <p:spPr>
          <a:xfrm>
            <a:off x="5183910" y="987519"/>
            <a:ext cx="6171046" cy="4873158"/>
          </a:xfrm>
        </p:spPr>
        <p:txBody>
          <a:bodyPr/>
          <a:lstStyle>
            <a:lvl1pPr marL="0" indent="0">
              <a:buNone/>
              <a:defRPr sz="2824"/>
            </a:lvl1pPr>
            <a:lvl2pPr marL="403433" indent="0">
              <a:buNone/>
              <a:defRPr sz="2471"/>
            </a:lvl2pPr>
            <a:lvl3pPr marL="806867" indent="0">
              <a:buNone/>
              <a:defRPr sz="2118"/>
            </a:lvl3pPr>
            <a:lvl4pPr marL="1210300" indent="0">
              <a:buNone/>
              <a:defRPr sz="1765"/>
            </a:lvl4pPr>
            <a:lvl5pPr marL="1613733" indent="0">
              <a:buNone/>
              <a:defRPr sz="1765"/>
            </a:lvl5pPr>
            <a:lvl6pPr marL="2017166" indent="0">
              <a:buNone/>
              <a:defRPr sz="1765"/>
            </a:lvl6pPr>
            <a:lvl7pPr marL="2420600" indent="0">
              <a:buNone/>
              <a:defRPr sz="1765"/>
            </a:lvl7pPr>
            <a:lvl8pPr marL="2824033" indent="0">
              <a:buNone/>
              <a:defRPr sz="1765"/>
            </a:lvl8pPr>
            <a:lvl9pPr marL="3227466" indent="0">
              <a:buNone/>
              <a:defRPr sz="1765"/>
            </a:lvl9pPr>
          </a:lstStyle>
          <a:p>
            <a:endParaRPr lang="en-US"/>
          </a:p>
        </p:txBody>
      </p:sp>
      <p:sp>
        <p:nvSpPr>
          <p:cNvPr id="4" name="Text Placeholder 3">
            <a:extLst>
              <a:ext uri="{FF2B5EF4-FFF2-40B4-BE49-F238E27FC236}">
                <a16:creationId xmlns:a16="http://schemas.microsoft.com/office/drawing/2014/main" id="{79EC9523-B5F8-4BC3-AC9A-5163A6216268}"/>
              </a:ext>
            </a:extLst>
          </p:cNvPr>
          <p:cNvSpPr>
            <a:spLocks noGrp="1"/>
          </p:cNvSpPr>
          <p:nvPr>
            <p:ph type="body" sz="half" idx="2"/>
          </p:nvPr>
        </p:nvSpPr>
        <p:spPr>
          <a:xfrm>
            <a:off x="838969" y="2057681"/>
            <a:ext cx="3933152" cy="3811400"/>
          </a:xfrm>
        </p:spPr>
        <p:txBody>
          <a:bodyPr/>
          <a:lstStyle>
            <a:lvl1pPr marL="0" indent="0">
              <a:buNone/>
              <a:defRPr sz="1412"/>
            </a:lvl1pPr>
            <a:lvl2pPr marL="403433" indent="0">
              <a:buNone/>
              <a:defRPr sz="1235"/>
            </a:lvl2pPr>
            <a:lvl3pPr marL="806867" indent="0">
              <a:buNone/>
              <a:defRPr sz="1059"/>
            </a:lvl3pPr>
            <a:lvl4pPr marL="1210300" indent="0">
              <a:buNone/>
              <a:defRPr sz="882"/>
            </a:lvl4pPr>
            <a:lvl5pPr marL="1613733" indent="0">
              <a:buNone/>
              <a:defRPr sz="882"/>
            </a:lvl5pPr>
            <a:lvl6pPr marL="2017166" indent="0">
              <a:buNone/>
              <a:defRPr sz="882"/>
            </a:lvl6pPr>
            <a:lvl7pPr marL="2420600" indent="0">
              <a:buNone/>
              <a:defRPr sz="882"/>
            </a:lvl7pPr>
            <a:lvl8pPr marL="2824033" indent="0">
              <a:buNone/>
              <a:defRPr sz="882"/>
            </a:lvl8pPr>
            <a:lvl9pPr marL="3227466" indent="0">
              <a:buNone/>
              <a:defRPr sz="882"/>
            </a:lvl9pPr>
          </a:lstStyle>
          <a:p>
            <a:pPr lvl="0"/>
            <a:r>
              <a:rPr lang="en-US"/>
              <a:t>Click to edit Master text styles</a:t>
            </a:r>
          </a:p>
        </p:txBody>
      </p:sp>
      <p:sp>
        <p:nvSpPr>
          <p:cNvPr id="5" name="Date Placeholder 4">
            <a:extLst>
              <a:ext uri="{FF2B5EF4-FFF2-40B4-BE49-F238E27FC236}">
                <a16:creationId xmlns:a16="http://schemas.microsoft.com/office/drawing/2014/main" id="{16A58D65-AC53-48A2-BF9C-DBA1BBA71B7C}"/>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720C8004-1FB3-4279-817A-C48865B3116F}"/>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ECB8C62E-BCA4-4948-9DC0-B1AE77842398}"/>
              </a:ext>
            </a:extLst>
          </p:cNvPr>
          <p:cNvSpPr>
            <a:spLocks noGrp="1"/>
          </p:cNvSpPr>
          <p:nvPr>
            <p:ph type="sldNum" sz="quarter" idx="12"/>
          </p:nvPr>
        </p:nvSpPr>
        <p:spPr/>
        <p:txBody>
          <a:bodyPr/>
          <a:lstStyle>
            <a:lvl1pPr>
              <a:defRPr/>
            </a:lvl1pPr>
          </a:lstStyle>
          <a:p>
            <a:fld id="{5F239B10-54FC-47BB-AAE4-44E9D891A9A2}" type="slidenum">
              <a:rPr lang="en-US" altLang="en-US"/>
              <a:pPr/>
              <a:t>‹#›</a:t>
            </a:fld>
            <a:endParaRPr lang="en-US" altLang="en-US"/>
          </a:p>
        </p:txBody>
      </p:sp>
    </p:spTree>
    <p:extLst>
      <p:ext uri="{BB962C8B-B14F-4D97-AF65-F5344CB8AC3E}">
        <p14:creationId xmlns:p14="http://schemas.microsoft.com/office/powerpoint/2010/main" val="178005301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6DCB73-857D-4FA5-A22C-C12E1DF22E4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0FF1E46-B301-40A2-921E-D88E8B1653F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B1B28A-9661-4007-924D-FB6D16F84BB9}"/>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B6454418-7A38-4F74-86B5-DCEC72259ECC}"/>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0C2C8BA7-7C01-471F-84E8-8959B23B1288}"/>
              </a:ext>
            </a:extLst>
          </p:cNvPr>
          <p:cNvSpPr>
            <a:spLocks noGrp="1"/>
          </p:cNvSpPr>
          <p:nvPr>
            <p:ph type="sldNum" sz="quarter" idx="12"/>
          </p:nvPr>
        </p:nvSpPr>
        <p:spPr/>
        <p:txBody>
          <a:bodyPr/>
          <a:lstStyle>
            <a:lvl1pPr>
              <a:defRPr/>
            </a:lvl1pPr>
          </a:lstStyle>
          <a:p>
            <a:fld id="{EC2C6973-FB49-4394-9E24-F2EC067EFA9B}" type="slidenum">
              <a:rPr lang="en-US" altLang="en-US"/>
              <a:pPr/>
              <a:t>‹#›</a:t>
            </a:fld>
            <a:endParaRPr lang="en-US" altLang="en-US"/>
          </a:p>
        </p:txBody>
      </p:sp>
    </p:spTree>
    <p:extLst>
      <p:ext uri="{BB962C8B-B14F-4D97-AF65-F5344CB8AC3E}">
        <p14:creationId xmlns:p14="http://schemas.microsoft.com/office/powerpoint/2010/main" val="41790061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296" y="6111995"/>
            <a:ext cx="12347682" cy="746005"/>
          </a:xfrm>
          <a:prstGeom prst="rect">
            <a:avLst/>
          </a:prstGeom>
        </p:spPr>
      </p:pic>
      <p:sp>
        <p:nvSpPr>
          <p:cNvPr id="2" name="Title 1"/>
          <p:cNvSpPr>
            <a:spLocks noGrp="1"/>
          </p:cNvSpPr>
          <p:nvPr>
            <p:ph type="title" hasCustomPrompt="1"/>
          </p:nvPr>
        </p:nvSpPr>
        <p:spPr>
          <a:xfrm>
            <a:off x="914400" y="4406902"/>
            <a:ext cx="10363200" cy="1362075"/>
          </a:xfrm>
        </p:spPr>
        <p:txBody>
          <a:bodyPr anchor="t"/>
          <a:lstStyle>
            <a:lvl1pPr algn="l">
              <a:defRPr sz="4000" b="1" cap="all">
                <a:solidFill>
                  <a:srgbClr val="E8303B"/>
                </a:solidFill>
                <a:latin typeface="Franklin Gothic Book" panose="020B0503020102020204" pitchFamily="34" charset="0"/>
              </a:defRPr>
            </a:lvl1pPr>
          </a:lstStyle>
          <a:p>
            <a:r>
              <a:rPr lang="en-US" dirty="0"/>
              <a:t>CLICK TO EDIT MASTER TITLE STYLE</a:t>
            </a:r>
          </a:p>
        </p:txBody>
      </p:sp>
      <p:sp>
        <p:nvSpPr>
          <p:cNvPr id="3" name="Text Placeholder 2"/>
          <p:cNvSpPr>
            <a:spLocks noGrp="1"/>
          </p:cNvSpPr>
          <p:nvPr>
            <p:ph type="body" idx="1"/>
          </p:nvPr>
        </p:nvSpPr>
        <p:spPr>
          <a:xfrm>
            <a:off x="914400" y="2906713"/>
            <a:ext cx="10363200" cy="1500187"/>
          </a:xfrm>
        </p:spPr>
        <p:txBody>
          <a:bodyPr anchor="b"/>
          <a:lstStyle>
            <a:lvl1pPr marL="0" indent="0">
              <a:buNone/>
              <a:defRPr sz="2000">
                <a:solidFill>
                  <a:srgbClr val="383333"/>
                </a:solidFill>
                <a:latin typeface="Franklin Gothic Book" panose="020B05030201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Edit Master text styles</a:t>
            </a: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30156" y="6111995"/>
            <a:ext cx="4331688" cy="846842"/>
          </a:xfrm>
          <a:prstGeom prst="rect">
            <a:avLst/>
          </a:prstGeom>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5C8C3E4-2BCE-4F49-BFAE-A190961366B1}"/>
              </a:ext>
            </a:extLst>
          </p:cNvPr>
          <p:cNvSpPr>
            <a:spLocks noGrp="1"/>
          </p:cNvSpPr>
          <p:nvPr>
            <p:ph type="title" orient="vert"/>
          </p:nvPr>
        </p:nvSpPr>
        <p:spPr>
          <a:xfrm>
            <a:off x="8035636" y="242328"/>
            <a:ext cx="2493818" cy="516311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C4BC7C8-3011-415D-87B3-93C9808C62EB}"/>
              </a:ext>
            </a:extLst>
          </p:cNvPr>
          <p:cNvSpPr>
            <a:spLocks noGrp="1"/>
          </p:cNvSpPr>
          <p:nvPr>
            <p:ph type="body" orient="vert" idx="1"/>
          </p:nvPr>
        </p:nvSpPr>
        <p:spPr>
          <a:xfrm>
            <a:off x="554182" y="242328"/>
            <a:ext cx="7296727" cy="516311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71BE58-D8B2-46F0-9E99-09EB372CDAB2}"/>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E9C79B2B-CD3E-4A32-9F48-E3E3751E8BED}"/>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57FA8B51-AEC3-46E6-AC1E-155D91343E24}"/>
              </a:ext>
            </a:extLst>
          </p:cNvPr>
          <p:cNvSpPr>
            <a:spLocks noGrp="1"/>
          </p:cNvSpPr>
          <p:nvPr>
            <p:ph type="sldNum" sz="quarter" idx="12"/>
          </p:nvPr>
        </p:nvSpPr>
        <p:spPr/>
        <p:txBody>
          <a:bodyPr/>
          <a:lstStyle>
            <a:lvl1pPr>
              <a:defRPr/>
            </a:lvl1pPr>
          </a:lstStyle>
          <a:p>
            <a:fld id="{8148B496-E894-45C1-98D8-066ED2731F88}" type="slidenum">
              <a:rPr lang="en-US" altLang="en-US"/>
              <a:pPr/>
              <a:t>‹#›</a:t>
            </a:fld>
            <a:endParaRPr lang="en-US" altLang="en-US"/>
          </a:p>
        </p:txBody>
      </p:sp>
    </p:spTree>
    <p:extLst>
      <p:ext uri="{BB962C8B-B14F-4D97-AF65-F5344CB8AC3E}">
        <p14:creationId xmlns:p14="http://schemas.microsoft.com/office/powerpoint/2010/main" val="332306326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Title with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102831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296" y="6111995"/>
            <a:ext cx="12347682" cy="746005"/>
          </a:xfrm>
          <a:prstGeom prst="rect">
            <a:avLst/>
          </a:prstGeom>
          <a:solidFill>
            <a:schemeClr val="accent4">
              <a:lumMod val="60000"/>
              <a:lumOff val="40000"/>
            </a:schemeClr>
          </a:solidFill>
        </p:spPr>
      </p:pic>
      <p:sp>
        <p:nvSpPr>
          <p:cNvPr id="2" name="Title 1"/>
          <p:cNvSpPr>
            <a:spLocks noGrp="1"/>
          </p:cNvSpPr>
          <p:nvPr>
            <p:ph type="ctrTitle" hasCustomPrompt="1"/>
          </p:nvPr>
        </p:nvSpPr>
        <p:spPr>
          <a:xfrm>
            <a:off x="914400" y="2130427"/>
            <a:ext cx="10363200" cy="1470025"/>
          </a:xfrm>
        </p:spPr>
        <p:txBody>
          <a:bodyPr/>
          <a:lstStyle>
            <a:lvl1pPr>
              <a:defRPr b="1">
                <a:solidFill>
                  <a:srgbClr val="E8303B"/>
                </a:solidFill>
                <a:latin typeface="Franklin Gothic Book" panose="020B0503020102020204" pitchFamily="34" charset="0"/>
              </a:defRPr>
            </a:lvl1pPr>
          </a:lstStyle>
          <a:p>
            <a:r>
              <a:rPr lang="en-AU" dirty="0"/>
              <a:t>CLICK TO ENTER TITLE</a:t>
            </a:r>
            <a:endParaRPr lang="en-US" dirty="0"/>
          </a:p>
        </p:txBody>
      </p:sp>
      <p:sp>
        <p:nvSpPr>
          <p:cNvPr id="3" name="Subtitle 2"/>
          <p:cNvSpPr>
            <a:spLocks noGrp="1"/>
          </p:cNvSpPr>
          <p:nvPr>
            <p:ph type="subTitle" idx="1" hasCustomPrompt="1"/>
          </p:nvPr>
        </p:nvSpPr>
        <p:spPr>
          <a:xfrm>
            <a:off x="1828800" y="3886200"/>
            <a:ext cx="8534400" cy="1752600"/>
          </a:xfrm>
        </p:spPr>
        <p:txBody>
          <a:bodyPr>
            <a:normAutofit/>
          </a:bodyPr>
          <a:lstStyle>
            <a:lvl1pPr marL="0" indent="0" algn="ctr">
              <a:buNone/>
              <a:defRPr sz="2800">
                <a:solidFill>
                  <a:srgbClr val="383333"/>
                </a:solidFill>
                <a:latin typeface="Franklin Gothic Book" panose="020B05030201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dirty="0"/>
              <a:t>Click to enter presenter name</a:t>
            </a:r>
            <a:endParaRPr lang="en-US" dirty="0"/>
          </a:p>
        </p:txBody>
      </p:sp>
    </p:spTree>
    <p:extLst>
      <p:ext uri="{BB962C8B-B14F-4D97-AF65-F5344CB8AC3E}">
        <p14:creationId xmlns:p14="http://schemas.microsoft.com/office/powerpoint/2010/main" val="69989586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50480" y="274639"/>
            <a:ext cx="10691040" cy="1143000"/>
          </a:xfrm>
        </p:spPr>
        <p:txBody>
          <a:bodyPr>
            <a:normAutofit/>
          </a:bodyPr>
          <a:lstStyle>
            <a:lvl1pPr>
              <a:defRPr sz="4000" b="1">
                <a:solidFill>
                  <a:srgbClr val="E8303B"/>
                </a:solidFill>
                <a:latin typeface="Franklin Gothic Book" panose="020B0503020102020204" pitchFamily="34" charset="0"/>
              </a:defRPr>
            </a:lvl1pPr>
          </a:lstStyle>
          <a:p>
            <a:r>
              <a:rPr lang="en-US" dirty="0"/>
              <a:t>CLICK TO EDIT MASTER TITLE STYLE</a:t>
            </a:r>
          </a:p>
        </p:txBody>
      </p:sp>
      <p:sp>
        <p:nvSpPr>
          <p:cNvPr id="3" name="Content Placeholder 2"/>
          <p:cNvSpPr>
            <a:spLocks noGrp="1"/>
          </p:cNvSpPr>
          <p:nvPr>
            <p:ph idx="1"/>
          </p:nvPr>
        </p:nvSpPr>
        <p:spPr>
          <a:xfrm>
            <a:off x="750480" y="1600202"/>
            <a:ext cx="10691040" cy="4525963"/>
          </a:xfrm>
        </p:spPr>
        <p:txBody>
          <a:bodyPr/>
          <a:lstStyle>
            <a:lvl1pPr>
              <a:defRPr>
                <a:solidFill>
                  <a:srgbClr val="383333"/>
                </a:solidFill>
                <a:latin typeface="Franklin Gothic Book" panose="020B0503020102020204" pitchFamily="34" charset="0"/>
              </a:defRPr>
            </a:lvl1pPr>
            <a:lvl2pPr>
              <a:defRPr>
                <a:solidFill>
                  <a:srgbClr val="383333"/>
                </a:solidFill>
                <a:latin typeface="Franklin Gothic Book" panose="020B0503020102020204" pitchFamily="34" charset="0"/>
              </a:defRPr>
            </a:lvl2pPr>
            <a:lvl3pPr>
              <a:defRPr>
                <a:solidFill>
                  <a:srgbClr val="383333"/>
                </a:solidFill>
                <a:latin typeface="Franklin Gothic Book" panose="020B0503020102020204" pitchFamily="34" charset="0"/>
              </a:defRPr>
            </a:lvl3pPr>
            <a:lvl4pPr>
              <a:defRPr>
                <a:solidFill>
                  <a:srgbClr val="383333"/>
                </a:solidFill>
                <a:latin typeface="Franklin Gothic Book" panose="020B0503020102020204" pitchFamily="34" charset="0"/>
              </a:defRPr>
            </a:lvl4pPr>
            <a:lvl5pPr>
              <a:defRPr>
                <a:solidFill>
                  <a:srgbClr val="383333"/>
                </a:solidFill>
                <a:latin typeface="Franklin Gothic Book" panose="020B05030201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3380152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4400" y="4406902"/>
            <a:ext cx="10363200" cy="1362075"/>
          </a:xfrm>
        </p:spPr>
        <p:txBody>
          <a:bodyPr anchor="t"/>
          <a:lstStyle>
            <a:lvl1pPr algn="l">
              <a:defRPr sz="4000" b="1" cap="all">
                <a:solidFill>
                  <a:srgbClr val="E8303B"/>
                </a:solidFill>
                <a:latin typeface="Franklin Gothic Book" panose="020B0503020102020204" pitchFamily="34" charset="0"/>
              </a:defRPr>
            </a:lvl1pPr>
          </a:lstStyle>
          <a:p>
            <a:r>
              <a:rPr lang="en-US" dirty="0"/>
              <a:t>CLICK TO EDIT MASTER TITLE STYLE</a:t>
            </a:r>
          </a:p>
        </p:txBody>
      </p:sp>
      <p:sp>
        <p:nvSpPr>
          <p:cNvPr id="3" name="Text Placeholder 2"/>
          <p:cNvSpPr>
            <a:spLocks noGrp="1"/>
          </p:cNvSpPr>
          <p:nvPr>
            <p:ph type="body" idx="1"/>
          </p:nvPr>
        </p:nvSpPr>
        <p:spPr>
          <a:xfrm>
            <a:off x="914400" y="2906713"/>
            <a:ext cx="10363200" cy="1500187"/>
          </a:xfrm>
        </p:spPr>
        <p:txBody>
          <a:bodyPr anchor="b"/>
          <a:lstStyle>
            <a:lvl1pPr marL="0" indent="0">
              <a:buNone/>
              <a:defRPr sz="2000">
                <a:solidFill>
                  <a:srgbClr val="383333"/>
                </a:solidFill>
                <a:latin typeface="Franklin Gothic Book" panose="020B05030201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5366042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63864" y="274639"/>
            <a:ext cx="11064273" cy="1143000"/>
          </a:xfrm>
        </p:spPr>
        <p:txBody>
          <a:bodyPr>
            <a:normAutofit/>
          </a:bodyPr>
          <a:lstStyle>
            <a:lvl1pPr>
              <a:defRPr sz="4000" b="1">
                <a:solidFill>
                  <a:srgbClr val="E8303B"/>
                </a:solidFill>
                <a:latin typeface="Franklin Gothic Book" panose="020B0503020102020204" pitchFamily="34" charset="0"/>
              </a:defRPr>
            </a:lvl1pPr>
          </a:lstStyle>
          <a:p>
            <a:r>
              <a:rPr lang="en-US" dirty="0"/>
              <a:t>CLICK TO EDIT MASTER TITLE STYLE</a:t>
            </a:r>
          </a:p>
        </p:txBody>
      </p:sp>
      <p:sp>
        <p:nvSpPr>
          <p:cNvPr id="3" name="Content Placeholder 2"/>
          <p:cNvSpPr>
            <a:spLocks noGrp="1"/>
          </p:cNvSpPr>
          <p:nvPr>
            <p:ph sz="half" idx="1"/>
          </p:nvPr>
        </p:nvSpPr>
        <p:spPr>
          <a:xfrm>
            <a:off x="563863" y="1600202"/>
            <a:ext cx="5115611" cy="4525963"/>
          </a:xfrm>
        </p:spPr>
        <p:txBody>
          <a:bodyPr/>
          <a:lstStyle>
            <a:lvl1pPr>
              <a:defRPr sz="2800">
                <a:latin typeface="Franklin Gothic Book" panose="020B0503020102020204" pitchFamily="34" charset="0"/>
              </a:defRPr>
            </a:lvl1pPr>
            <a:lvl2pPr>
              <a:defRPr sz="2400">
                <a:latin typeface="Franklin Gothic Book" panose="020B0503020102020204" pitchFamily="34" charset="0"/>
              </a:defRPr>
            </a:lvl2pPr>
            <a:lvl3pPr>
              <a:defRPr sz="2000">
                <a:latin typeface="Franklin Gothic Book" panose="020B0503020102020204" pitchFamily="34" charset="0"/>
              </a:defRPr>
            </a:lvl3pPr>
            <a:lvl4pPr>
              <a:defRPr sz="1800">
                <a:latin typeface="Franklin Gothic Book" panose="020B0503020102020204" pitchFamily="34" charset="0"/>
              </a:defRPr>
            </a:lvl4pPr>
            <a:lvl5pPr>
              <a:defRPr sz="1800">
                <a:latin typeface="Franklin Gothic Book" panose="020B0503020102020204" pitchFamily="34" charset="0"/>
              </a:defRPr>
            </a:lvl5pPr>
            <a:lvl6pPr>
              <a:defRPr sz="1800"/>
            </a:lvl6pPr>
            <a:lvl7pPr>
              <a:defRPr sz="1800"/>
            </a:lvl7pPr>
            <a:lvl8pPr>
              <a:defRPr sz="1800"/>
            </a:lvl8pPr>
            <a:lvl9pPr>
              <a:defRPr sz="18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243336" y="1600202"/>
            <a:ext cx="5384800" cy="4525963"/>
          </a:xfrm>
        </p:spPr>
        <p:txBody>
          <a:bodyPr/>
          <a:lstStyle>
            <a:lvl1pPr>
              <a:defRPr sz="2800">
                <a:solidFill>
                  <a:srgbClr val="383333"/>
                </a:solidFill>
                <a:latin typeface="Franklin Gothic Book" panose="020B0503020102020204" pitchFamily="34" charset="0"/>
              </a:defRPr>
            </a:lvl1pPr>
            <a:lvl2pPr>
              <a:defRPr sz="2400">
                <a:solidFill>
                  <a:srgbClr val="383333"/>
                </a:solidFill>
                <a:latin typeface="Franklin Gothic Book" panose="020B0503020102020204" pitchFamily="34" charset="0"/>
              </a:defRPr>
            </a:lvl2pPr>
            <a:lvl3pPr>
              <a:defRPr sz="2000">
                <a:solidFill>
                  <a:srgbClr val="383333"/>
                </a:solidFill>
                <a:latin typeface="Franklin Gothic Book" panose="020B0503020102020204" pitchFamily="34" charset="0"/>
              </a:defRPr>
            </a:lvl3pPr>
            <a:lvl4pPr>
              <a:defRPr sz="1800">
                <a:solidFill>
                  <a:srgbClr val="383333"/>
                </a:solidFill>
                <a:latin typeface="Franklin Gothic Book" panose="020B0503020102020204" pitchFamily="34" charset="0"/>
              </a:defRPr>
            </a:lvl4pPr>
            <a:lvl5pPr>
              <a:defRPr sz="1800">
                <a:solidFill>
                  <a:srgbClr val="383333"/>
                </a:solidFill>
                <a:latin typeface="Franklin Gothic Book" panose="020B0503020102020204" pitchFamily="34" charset="0"/>
              </a:defRPr>
            </a:lvl5pPr>
            <a:lvl6pPr>
              <a:defRPr sz="1800"/>
            </a:lvl6pPr>
            <a:lvl7pPr>
              <a:defRPr sz="1800"/>
            </a:lvl7pPr>
            <a:lvl8pPr>
              <a:defRPr sz="1800"/>
            </a:lvl8pPr>
            <a:lvl9pPr>
              <a:defRPr sz="18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4687586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50459" y="274639"/>
            <a:ext cx="10691084" cy="1143000"/>
          </a:xfrm>
        </p:spPr>
        <p:txBody>
          <a:bodyPr>
            <a:normAutofit/>
          </a:bodyPr>
          <a:lstStyle>
            <a:lvl1pPr>
              <a:defRPr sz="4000" b="1">
                <a:solidFill>
                  <a:srgbClr val="E8303B"/>
                </a:solidFill>
                <a:latin typeface="Franklin Gothic Book" panose="020B0503020102020204" pitchFamily="34" charset="0"/>
              </a:defRPr>
            </a:lvl1pPr>
          </a:lstStyle>
          <a:p>
            <a:r>
              <a:rPr lang="en-US" dirty="0"/>
              <a:t>CLICK TO EDIT MASTER TITLE STYLE</a:t>
            </a:r>
          </a:p>
        </p:txBody>
      </p:sp>
      <p:sp>
        <p:nvSpPr>
          <p:cNvPr id="3" name="Text Placeholder 2"/>
          <p:cNvSpPr>
            <a:spLocks noGrp="1"/>
          </p:cNvSpPr>
          <p:nvPr>
            <p:ph type="body" idx="1"/>
          </p:nvPr>
        </p:nvSpPr>
        <p:spPr>
          <a:xfrm>
            <a:off x="757655" y="1535114"/>
            <a:ext cx="511772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757655" y="2174875"/>
            <a:ext cx="511772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052510" y="1535114"/>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605251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1765155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50459" y="274639"/>
            <a:ext cx="10691084" cy="1143000"/>
          </a:xfrm>
        </p:spPr>
        <p:txBody>
          <a:bodyPr>
            <a:normAutofit/>
          </a:bodyPr>
          <a:lstStyle>
            <a:lvl1pPr>
              <a:defRPr sz="4000" b="1">
                <a:solidFill>
                  <a:srgbClr val="E8303B"/>
                </a:solidFill>
                <a:latin typeface="Franklin Gothic Book" panose="020B0503020102020204" pitchFamily="34" charset="0"/>
              </a:defRPr>
            </a:lvl1pPr>
          </a:lstStyle>
          <a:p>
            <a:r>
              <a:rPr lang="en-US" dirty="0"/>
              <a:t>CLICK TO EDIT MASTER TITLE STYLE</a:t>
            </a:r>
          </a:p>
        </p:txBody>
      </p:sp>
    </p:spTree>
    <p:extLst>
      <p:ext uri="{BB962C8B-B14F-4D97-AF65-F5344CB8AC3E}">
        <p14:creationId xmlns:p14="http://schemas.microsoft.com/office/powerpoint/2010/main" val="65358107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97297" y="273050"/>
            <a:ext cx="3729368" cy="1162051"/>
          </a:xfrm>
        </p:spPr>
        <p:txBody>
          <a:bodyPr anchor="b"/>
          <a:lstStyle>
            <a:lvl1pPr algn="l">
              <a:defRPr sz="2000" b="1">
                <a:solidFill>
                  <a:srgbClr val="E8303B"/>
                </a:solidFill>
                <a:latin typeface="Franklin Gothic Book" panose="020B0503020102020204" pitchFamily="34" charset="0"/>
              </a:defRPr>
            </a:lvl1pPr>
          </a:lstStyle>
          <a:p>
            <a:r>
              <a:rPr lang="en-US" dirty="0"/>
              <a:t>CLICK TO EDIT MASTER TITLE STYLE</a:t>
            </a:r>
          </a:p>
        </p:txBody>
      </p:sp>
      <p:sp>
        <p:nvSpPr>
          <p:cNvPr id="3" name="Content Placeholder 2"/>
          <p:cNvSpPr>
            <a:spLocks noGrp="1"/>
          </p:cNvSpPr>
          <p:nvPr>
            <p:ph idx="1"/>
          </p:nvPr>
        </p:nvSpPr>
        <p:spPr>
          <a:xfrm>
            <a:off x="4672671" y="273053"/>
            <a:ext cx="6815667" cy="5853113"/>
          </a:xfrm>
        </p:spPr>
        <p:txBody>
          <a:bodyPr/>
          <a:lstStyle>
            <a:lvl1pPr>
              <a:defRPr sz="3200">
                <a:solidFill>
                  <a:srgbClr val="383333"/>
                </a:solidFill>
                <a:latin typeface="Franklin Gothic Book" panose="020B0503020102020204" pitchFamily="34" charset="0"/>
              </a:defRPr>
            </a:lvl1pPr>
            <a:lvl2pPr>
              <a:defRPr sz="2800">
                <a:solidFill>
                  <a:srgbClr val="383333"/>
                </a:solidFill>
                <a:latin typeface="Franklin Gothic Book" panose="020B0503020102020204" pitchFamily="34" charset="0"/>
              </a:defRPr>
            </a:lvl2pPr>
            <a:lvl3pPr>
              <a:defRPr sz="2400">
                <a:solidFill>
                  <a:srgbClr val="383333"/>
                </a:solidFill>
                <a:latin typeface="Franklin Gothic Book" panose="020B0503020102020204" pitchFamily="34" charset="0"/>
              </a:defRPr>
            </a:lvl3pPr>
            <a:lvl4pPr>
              <a:defRPr sz="2000">
                <a:solidFill>
                  <a:srgbClr val="383333"/>
                </a:solidFill>
                <a:latin typeface="Franklin Gothic Book" panose="020B0503020102020204" pitchFamily="34" charset="0"/>
              </a:defRPr>
            </a:lvl4pPr>
            <a:lvl5pPr>
              <a:defRPr sz="2000">
                <a:solidFill>
                  <a:srgbClr val="383333"/>
                </a:solidFill>
                <a:latin typeface="Franklin Gothic Book" panose="020B0503020102020204" pitchFamily="34" charset="0"/>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797297" y="1435103"/>
            <a:ext cx="3729368" cy="4691063"/>
          </a:xfrm>
        </p:spPr>
        <p:txBody>
          <a:bodyPr/>
          <a:lstStyle>
            <a:lvl1pPr marL="0" indent="0">
              <a:buNone/>
              <a:defRPr sz="1400">
                <a:solidFill>
                  <a:srgbClr val="383333"/>
                </a:solidFill>
                <a:latin typeface="Franklin Gothic Book" panose="020B05030201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Edit Master text styles</a:t>
            </a:r>
          </a:p>
        </p:txBody>
      </p:sp>
    </p:spTree>
    <p:extLst>
      <p:ext uri="{BB962C8B-B14F-4D97-AF65-F5344CB8AC3E}">
        <p14:creationId xmlns:p14="http://schemas.microsoft.com/office/powerpoint/2010/main" val="17274758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438400" y="4800601"/>
            <a:ext cx="7315200" cy="566739"/>
          </a:xfrm>
        </p:spPr>
        <p:txBody>
          <a:bodyPr anchor="b"/>
          <a:lstStyle>
            <a:lvl1pPr algn="l">
              <a:defRPr sz="2000" b="1">
                <a:solidFill>
                  <a:srgbClr val="E8303B"/>
                </a:solidFill>
                <a:latin typeface="Franklin Gothic Book" panose="020B0503020102020204" pitchFamily="34" charset="0"/>
              </a:defRPr>
            </a:lvl1pPr>
          </a:lstStyle>
          <a:p>
            <a:r>
              <a:rPr lang="en-US" dirty="0"/>
              <a:t>CLICK TO EDIT MASTER TITLE STYLE</a:t>
            </a:r>
          </a:p>
        </p:txBody>
      </p:sp>
      <p:sp>
        <p:nvSpPr>
          <p:cNvPr id="3" name="Picture Placeholder 2"/>
          <p:cNvSpPr>
            <a:spLocks noGrp="1"/>
          </p:cNvSpPr>
          <p:nvPr>
            <p:ph type="pic" idx="1"/>
          </p:nvPr>
        </p:nvSpPr>
        <p:spPr>
          <a:xfrm>
            <a:off x="2438400" y="612775"/>
            <a:ext cx="7315200" cy="4114800"/>
          </a:xfrm>
        </p:spPr>
        <p:txBody>
          <a:bodyPr/>
          <a:lstStyle>
            <a:lvl1pPr marL="0" indent="0">
              <a:buNone/>
              <a:defRPr sz="3200">
                <a:latin typeface="Franklin Gothic Book" panose="020B05030201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2438400" y="5367339"/>
            <a:ext cx="7315200" cy="804863"/>
          </a:xfrm>
        </p:spPr>
        <p:txBody>
          <a:bodyPr/>
          <a:lstStyle>
            <a:lvl1pPr marL="0" indent="0">
              <a:buNone/>
              <a:defRPr sz="1400">
                <a:solidFill>
                  <a:srgbClr val="383333"/>
                </a:solidFill>
                <a:latin typeface="Franklin Gothic Book" panose="020B05030201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Edit Master text styles</a:t>
            </a:r>
          </a:p>
        </p:txBody>
      </p:sp>
    </p:spTree>
    <p:extLst>
      <p:ext uri="{BB962C8B-B14F-4D97-AF65-F5344CB8AC3E}">
        <p14:creationId xmlns:p14="http://schemas.microsoft.com/office/powerpoint/2010/main" val="41703440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296" y="6111995"/>
            <a:ext cx="12347682" cy="746005"/>
          </a:xfrm>
          <a:prstGeom prst="rect">
            <a:avLst/>
          </a:prstGeom>
        </p:spPr>
      </p:pic>
      <p:sp>
        <p:nvSpPr>
          <p:cNvPr id="2" name="Title 1"/>
          <p:cNvSpPr>
            <a:spLocks noGrp="1"/>
          </p:cNvSpPr>
          <p:nvPr>
            <p:ph type="title" hasCustomPrompt="1"/>
          </p:nvPr>
        </p:nvSpPr>
        <p:spPr>
          <a:xfrm>
            <a:off x="563864" y="274639"/>
            <a:ext cx="11064273" cy="1143000"/>
          </a:xfrm>
        </p:spPr>
        <p:txBody>
          <a:bodyPr>
            <a:normAutofit/>
          </a:bodyPr>
          <a:lstStyle>
            <a:lvl1pPr>
              <a:defRPr sz="4000" b="1">
                <a:solidFill>
                  <a:srgbClr val="E8303B"/>
                </a:solidFill>
                <a:latin typeface="Franklin Gothic Book" panose="020B0503020102020204" pitchFamily="34" charset="0"/>
              </a:defRPr>
            </a:lvl1pPr>
          </a:lstStyle>
          <a:p>
            <a:r>
              <a:rPr lang="en-US" dirty="0"/>
              <a:t>CLICK TO EDIT MASTER TITLE STYLE</a:t>
            </a:r>
          </a:p>
        </p:txBody>
      </p:sp>
      <p:sp>
        <p:nvSpPr>
          <p:cNvPr id="3" name="Content Placeholder 2"/>
          <p:cNvSpPr>
            <a:spLocks noGrp="1"/>
          </p:cNvSpPr>
          <p:nvPr>
            <p:ph sz="half" idx="1"/>
          </p:nvPr>
        </p:nvSpPr>
        <p:spPr>
          <a:xfrm>
            <a:off x="563863" y="1600202"/>
            <a:ext cx="5115611" cy="4525963"/>
          </a:xfrm>
        </p:spPr>
        <p:txBody>
          <a:bodyPr/>
          <a:lstStyle>
            <a:lvl1pPr>
              <a:defRPr sz="2800">
                <a:latin typeface="Franklin Gothic Book" panose="020B0503020102020204" pitchFamily="34" charset="0"/>
              </a:defRPr>
            </a:lvl1pPr>
            <a:lvl2pPr>
              <a:defRPr sz="2400">
                <a:latin typeface="Franklin Gothic Book" panose="020B0503020102020204" pitchFamily="34" charset="0"/>
              </a:defRPr>
            </a:lvl2pPr>
            <a:lvl3pPr>
              <a:defRPr sz="2000">
                <a:latin typeface="Franklin Gothic Book" panose="020B0503020102020204" pitchFamily="34" charset="0"/>
              </a:defRPr>
            </a:lvl3pPr>
            <a:lvl4pPr>
              <a:defRPr sz="1800">
                <a:latin typeface="Franklin Gothic Book" panose="020B0503020102020204" pitchFamily="34" charset="0"/>
              </a:defRPr>
            </a:lvl4pPr>
            <a:lvl5pPr>
              <a:defRPr sz="1800">
                <a:latin typeface="Franklin Gothic Book" panose="020B0503020102020204" pitchFamily="34" charset="0"/>
              </a:defRPr>
            </a:lvl5pPr>
            <a:lvl6pPr>
              <a:defRPr sz="1800"/>
            </a:lvl6pPr>
            <a:lvl7pPr>
              <a:defRPr sz="1800"/>
            </a:lvl7pPr>
            <a:lvl8pPr>
              <a:defRPr sz="1800"/>
            </a:lvl8pPr>
            <a:lvl9pPr>
              <a:defRPr sz="18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243336" y="1600202"/>
            <a:ext cx="5384800" cy="4525963"/>
          </a:xfrm>
        </p:spPr>
        <p:txBody>
          <a:bodyPr/>
          <a:lstStyle>
            <a:lvl1pPr>
              <a:defRPr sz="2800">
                <a:solidFill>
                  <a:srgbClr val="383333"/>
                </a:solidFill>
                <a:latin typeface="Franklin Gothic Book" panose="020B0503020102020204" pitchFamily="34" charset="0"/>
              </a:defRPr>
            </a:lvl1pPr>
            <a:lvl2pPr>
              <a:defRPr sz="2400">
                <a:solidFill>
                  <a:srgbClr val="383333"/>
                </a:solidFill>
                <a:latin typeface="Franklin Gothic Book" panose="020B0503020102020204" pitchFamily="34" charset="0"/>
              </a:defRPr>
            </a:lvl2pPr>
            <a:lvl3pPr>
              <a:defRPr sz="2000">
                <a:solidFill>
                  <a:srgbClr val="383333"/>
                </a:solidFill>
                <a:latin typeface="Franklin Gothic Book" panose="020B0503020102020204" pitchFamily="34" charset="0"/>
              </a:defRPr>
            </a:lvl3pPr>
            <a:lvl4pPr>
              <a:defRPr sz="1800">
                <a:solidFill>
                  <a:srgbClr val="383333"/>
                </a:solidFill>
                <a:latin typeface="Franklin Gothic Book" panose="020B0503020102020204" pitchFamily="34" charset="0"/>
              </a:defRPr>
            </a:lvl4pPr>
            <a:lvl5pPr>
              <a:defRPr sz="1800">
                <a:solidFill>
                  <a:srgbClr val="383333"/>
                </a:solidFill>
                <a:latin typeface="Franklin Gothic Book" panose="020B0503020102020204" pitchFamily="34" charset="0"/>
              </a:defRPr>
            </a:lvl5pPr>
            <a:lvl6pPr>
              <a:defRPr sz="1800"/>
            </a:lvl6pPr>
            <a:lvl7pPr>
              <a:defRPr sz="1800"/>
            </a:lvl7pPr>
            <a:lvl8pPr>
              <a:defRPr sz="1800"/>
            </a:lvl8pPr>
            <a:lvl9pPr>
              <a:defRPr sz="18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30156" y="6111995"/>
            <a:ext cx="4331688" cy="846842"/>
          </a:xfrm>
          <a:prstGeom prst="rect">
            <a:avLst/>
          </a:prstGeom>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50459" y="274639"/>
            <a:ext cx="10691084" cy="1143000"/>
          </a:xfrm>
        </p:spPr>
        <p:txBody>
          <a:bodyPr>
            <a:normAutofit/>
          </a:bodyPr>
          <a:lstStyle>
            <a:lvl1pPr>
              <a:defRPr sz="4000" b="1">
                <a:solidFill>
                  <a:srgbClr val="E8303B"/>
                </a:solidFill>
                <a:latin typeface="Franklin Gothic Book" panose="020B05030201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750459" y="1600202"/>
            <a:ext cx="10691084" cy="4525963"/>
          </a:xfrm>
        </p:spPr>
        <p:txBody>
          <a:bodyPr vert="eaVert"/>
          <a:lstStyle>
            <a:lvl1pPr>
              <a:defRPr>
                <a:latin typeface="Raleway" panose="020B0503030101060003" pitchFamily="34" charset="0"/>
              </a:defRPr>
            </a:lvl1pPr>
            <a:lvl2pPr>
              <a:defRPr>
                <a:latin typeface="Raleway" panose="020B0503030101060003" pitchFamily="34" charset="0"/>
              </a:defRPr>
            </a:lvl2pPr>
            <a:lvl3pPr>
              <a:defRPr>
                <a:latin typeface="Raleway" panose="020B0503030101060003" pitchFamily="34" charset="0"/>
              </a:defRPr>
            </a:lvl3pPr>
            <a:lvl4pPr>
              <a:defRPr>
                <a:latin typeface="Raleway" panose="020B0503030101060003" pitchFamily="34" charset="0"/>
              </a:defRPr>
            </a:lvl4pPr>
            <a:lvl5pPr>
              <a:defRPr>
                <a:latin typeface="Raleway" panose="020B0503030101060003"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5252023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4000" b="1">
                <a:solidFill>
                  <a:srgbClr val="E8303B"/>
                </a:solidFill>
                <a:latin typeface="Franklin Gothic Book" panose="020B05030201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Franklin Gothic Book" panose="020B0503020102020204" pitchFamily="34" charset="0"/>
              </a:defRPr>
            </a:lvl1pPr>
            <a:lvl2pPr>
              <a:defRPr>
                <a:latin typeface="Franklin Gothic Book" panose="020B0503020102020204" pitchFamily="34" charset="0"/>
              </a:defRPr>
            </a:lvl2pPr>
            <a:lvl3pPr>
              <a:defRPr>
                <a:latin typeface="Franklin Gothic Book" panose="020B0503020102020204" pitchFamily="34" charset="0"/>
              </a:defRPr>
            </a:lvl3pPr>
            <a:lvl4pPr>
              <a:defRPr>
                <a:latin typeface="Franklin Gothic Book" panose="020B0503020102020204" pitchFamily="34" charset="0"/>
              </a:defRPr>
            </a:lvl4pPr>
            <a:lvl5pPr>
              <a:defRPr>
                <a:latin typeface="Franklin Gothic Book" panose="020B05030201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08373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296" y="6111995"/>
            <a:ext cx="12347682" cy="746005"/>
          </a:xfrm>
          <a:prstGeom prst="rect">
            <a:avLst/>
          </a:prstGeom>
        </p:spPr>
      </p:pic>
      <p:sp>
        <p:nvSpPr>
          <p:cNvPr id="2" name="Title 1"/>
          <p:cNvSpPr>
            <a:spLocks noGrp="1"/>
          </p:cNvSpPr>
          <p:nvPr>
            <p:ph type="title" hasCustomPrompt="1"/>
          </p:nvPr>
        </p:nvSpPr>
        <p:spPr>
          <a:xfrm>
            <a:off x="750459" y="274639"/>
            <a:ext cx="10691084" cy="1143000"/>
          </a:xfrm>
        </p:spPr>
        <p:txBody>
          <a:bodyPr>
            <a:normAutofit/>
          </a:bodyPr>
          <a:lstStyle>
            <a:lvl1pPr>
              <a:defRPr sz="4000" b="1">
                <a:solidFill>
                  <a:srgbClr val="E8303B"/>
                </a:solidFill>
                <a:latin typeface="Franklin Gothic Book" panose="020B0503020102020204" pitchFamily="34" charset="0"/>
              </a:defRPr>
            </a:lvl1pPr>
          </a:lstStyle>
          <a:p>
            <a:r>
              <a:rPr lang="en-US" dirty="0"/>
              <a:t>CLICK TO EDIT MASTER TITLE STYLE</a:t>
            </a:r>
          </a:p>
        </p:txBody>
      </p:sp>
      <p:sp>
        <p:nvSpPr>
          <p:cNvPr id="3" name="Text Placeholder 2"/>
          <p:cNvSpPr>
            <a:spLocks noGrp="1"/>
          </p:cNvSpPr>
          <p:nvPr>
            <p:ph type="body" idx="1"/>
          </p:nvPr>
        </p:nvSpPr>
        <p:spPr>
          <a:xfrm>
            <a:off x="757655" y="1535114"/>
            <a:ext cx="511772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757655" y="2174875"/>
            <a:ext cx="511772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052510" y="1535114"/>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605251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30156" y="6111995"/>
            <a:ext cx="4331688" cy="846842"/>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296" y="6111995"/>
            <a:ext cx="12347682" cy="746005"/>
          </a:xfrm>
          <a:prstGeom prst="rect">
            <a:avLst/>
          </a:prstGeom>
        </p:spPr>
      </p:pic>
      <p:sp>
        <p:nvSpPr>
          <p:cNvPr id="2" name="Title 1"/>
          <p:cNvSpPr>
            <a:spLocks noGrp="1"/>
          </p:cNvSpPr>
          <p:nvPr>
            <p:ph type="title" hasCustomPrompt="1"/>
          </p:nvPr>
        </p:nvSpPr>
        <p:spPr>
          <a:xfrm>
            <a:off x="750459" y="274639"/>
            <a:ext cx="10691084" cy="1143000"/>
          </a:xfrm>
        </p:spPr>
        <p:txBody>
          <a:bodyPr>
            <a:normAutofit/>
          </a:bodyPr>
          <a:lstStyle>
            <a:lvl1pPr>
              <a:defRPr sz="4000" b="1">
                <a:solidFill>
                  <a:srgbClr val="E8303B"/>
                </a:solidFill>
                <a:latin typeface="Franklin Gothic Book" panose="020B0503020102020204" pitchFamily="34" charset="0"/>
              </a:defRPr>
            </a:lvl1pPr>
          </a:lstStyle>
          <a:p>
            <a:r>
              <a:rPr lang="en-US" dirty="0"/>
              <a:t>CLICK TO EDIT MASTER TITLE STYLE</a:t>
            </a: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30156" y="6111995"/>
            <a:ext cx="4331688" cy="846842"/>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296" y="6111995"/>
            <a:ext cx="12347682" cy="746005"/>
          </a:xfrm>
          <a:prstGeom prst="rect">
            <a:avLst/>
          </a:prstGeom>
        </p:spPr>
      </p:pic>
      <p:sp>
        <p:nvSpPr>
          <p:cNvPr id="2" name="Title 1"/>
          <p:cNvSpPr>
            <a:spLocks noGrp="1"/>
          </p:cNvSpPr>
          <p:nvPr>
            <p:ph type="title" hasCustomPrompt="1"/>
          </p:nvPr>
        </p:nvSpPr>
        <p:spPr>
          <a:xfrm>
            <a:off x="797297" y="273050"/>
            <a:ext cx="3729368" cy="1162051"/>
          </a:xfrm>
        </p:spPr>
        <p:txBody>
          <a:bodyPr anchor="b"/>
          <a:lstStyle>
            <a:lvl1pPr algn="l">
              <a:defRPr sz="2000" b="1">
                <a:solidFill>
                  <a:srgbClr val="E8303B"/>
                </a:solidFill>
                <a:latin typeface="Franklin Gothic Book" panose="020B0503020102020204" pitchFamily="34" charset="0"/>
              </a:defRPr>
            </a:lvl1pPr>
          </a:lstStyle>
          <a:p>
            <a:r>
              <a:rPr lang="en-US" dirty="0"/>
              <a:t>CLICK TO EDIT MASTER TITLE STYLE</a:t>
            </a:r>
          </a:p>
        </p:txBody>
      </p:sp>
      <p:sp>
        <p:nvSpPr>
          <p:cNvPr id="3" name="Content Placeholder 2"/>
          <p:cNvSpPr>
            <a:spLocks noGrp="1"/>
          </p:cNvSpPr>
          <p:nvPr>
            <p:ph idx="1"/>
          </p:nvPr>
        </p:nvSpPr>
        <p:spPr>
          <a:xfrm>
            <a:off x="4672671" y="273053"/>
            <a:ext cx="6815667" cy="5853113"/>
          </a:xfrm>
        </p:spPr>
        <p:txBody>
          <a:bodyPr/>
          <a:lstStyle>
            <a:lvl1pPr>
              <a:defRPr sz="3200">
                <a:solidFill>
                  <a:srgbClr val="383333"/>
                </a:solidFill>
                <a:latin typeface="Franklin Gothic Book" panose="020B0503020102020204" pitchFamily="34" charset="0"/>
              </a:defRPr>
            </a:lvl1pPr>
            <a:lvl2pPr>
              <a:defRPr sz="2800">
                <a:solidFill>
                  <a:srgbClr val="383333"/>
                </a:solidFill>
                <a:latin typeface="Franklin Gothic Book" panose="020B0503020102020204" pitchFamily="34" charset="0"/>
              </a:defRPr>
            </a:lvl2pPr>
            <a:lvl3pPr>
              <a:defRPr sz="2400">
                <a:solidFill>
                  <a:srgbClr val="383333"/>
                </a:solidFill>
                <a:latin typeface="Franklin Gothic Book" panose="020B0503020102020204" pitchFamily="34" charset="0"/>
              </a:defRPr>
            </a:lvl3pPr>
            <a:lvl4pPr>
              <a:defRPr sz="2000">
                <a:solidFill>
                  <a:srgbClr val="383333"/>
                </a:solidFill>
                <a:latin typeface="Franklin Gothic Book" panose="020B0503020102020204" pitchFamily="34" charset="0"/>
              </a:defRPr>
            </a:lvl4pPr>
            <a:lvl5pPr>
              <a:defRPr sz="2000">
                <a:solidFill>
                  <a:srgbClr val="383333"/>
                </a:solidFill>
                <a:latin typeface="Franklin Gothic Book" panose="020B0503020102020204" pitchFamily="34" charset="0"/>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797297" y="1435103"/>
            <a:ext cx="3729368" cy="4691063"/>
          </a:xfrm>
        </p:spPr>
        <p:txBody>
          <a:bodyPr/>
          <a:lstStyle>
            <a:lvl1pPr marL="0" indent="0">
              <a:buNone/>
              <a:defRPr sz="1400">
                <a:solidFill>
                  <a:srgbClr val="383333"/>
                </a:solidFill>
                <a:latin typeface="Franklin Gothic Book" panose="020B05030201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Edit Master text styles</a:t>
            </a: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30156" y="6111995"/>
            <a:ext cx="4331688" cy="846842"/>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296" y="6111995"/>
            <a:ext cx="12347682" cy="746005"/>
          </a:xfrm>
          <a:prstGeom prst="rect">
            <a:avLst/>
          </a:prstGeom>
        </p:spPr>
      </p:pic>
      <p:sp>
        <p:nvSpPr>
          <p:cNvPr id="2" name="Title 1"/>
          <p:cNvSpPr>
            <a:spLocks noGrp="1"/>
          </p:cNvSpPr>
          <p:nvPr>
            <p:ph type="title" hasCustomPrompt="1"/>
          </p:nvPr>
        </p:nvSpPr>
        <p:spPr>
          <a:xfrm>
            <a:off x="2438400" y="4800601"/>
            <a:ext cx="7315200" cy="566739"/>
          </a:xfrm>
        </p:spPr>
        <p:txBody>
          <a:bodyPr anchor="b"/>
          <a:lstStyle>
            <a:lvl1pPr algn="l">
              <a:defRPr sz="2000" b="1">
                <a:solidFill>
                  <a:srgbClr val="E8303B"/>
                </a:solidFill>
                <a:latin typeface="Franklin Gothic Book" panose="020B0503020102020204" pitchFamily="34" charset="0"/>
              </a:defRPr>
            </a:lvl1pPr>
          </a:lstStyle>
          <a:p>
            <a:r>
              <a:rPr lang="en-US" dirty="0"/>
              <a:t>CLICK TO EDIT MASTER TITLE STYLE</a:t>
            </a:r>
          </a:p>
        </p:txBody>
      </p:sp>
      <p:sp>
        <p:nvSpPr>
          <p:cNvPr id="3" name="Picture Placeholder 2"/>
          <p:cNvSpPr>
            <a:spLocks noGrp="1"/>
          </p:cNvSpPr>
          <p:nvPr>
            <p:ph type="pic" idx="1"/>
          </p:nvPr>
        </p:nvSpPr>
        <p:spPr>
          <a:xfrm>
            <a:off x="2438400" y="612775"/>
            <a:ext cx="7315200" cy="4114800"/>
          </a:xfrm>
        </p:spPr>
        <p:txBody>
          <a:bodyPr/>
          <a:lstStyle>
            <a:lvl1pPr marL="0" indent="0">
              <a:buNone/>
              <a:defRPr sz="3200">
                <a:latin typeface="Franklin Gothic Book" panose="020B05030201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2438400" y="5367339"/>
            <a:ext cx="7315200" cy="804863"/>
          </a:xfrm>
        </p:spPr>
        <p:txBody>
          <a:bodyPr/>
          <a:lstStyle>
            <a:lvl1pPr marL="0" indent="0">
              <a:buNone/>
              <a:defRPr sz="1400">
                <a:solidFill>
                  <a:srgbClr val="383333"/>
                </a:solidFill>
                <a:latin typeface="Franklin Gothic Book" panose="020B05030201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Edit Master text styles</a:t>
            </a: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30156" y="6111995"/>
            <a:ext cx="4331688" cy="846842"/>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3.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4.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2206DA-4705-844F-8F0B-F43945BCDB13}"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55" r:id="rId1"/>
    <p:sldLayoutId id="2147483649" r:id="rId2"/>
    <p:sldLayoutId id="2147483650" r:id="rId3"/>
    <p:sldLayoutId id="2147483651" r:id="rId4"/>
    <p:sldLayoutId id="2147483652" r:id="rId5"/>
    <p:sldLayoutId id="2147483653" r:id="rId6"/>
    <p:sldLayoutId id="2147483654" r:id="rId7"/>
    <p:sldLayoutId id="2147483656" r:id="rId8"/>
    <p:sldLayoutId id="2147483657" r:id="rId9"/>
    <p:sldLayoutId id="2147483658" r:id="rId10"/>
    <p:sldLayoutId id="2147483660" r:id="rId11"/>
    <p:sldLayoutId id="2147483697" r:id="rId12"/>
  </p:sldLayoutIdLst>
  <p:txStyles>
    <p:titleStyle>
      <a:lvl1pPr algn="ctr" defTabSz="457200" rtl="0" eaLnBrk="1" latinLnBrk="0" hangingPunct="1">
        <a:spcBef>
          <a:spcPct val="0"/>
        </a:spcBef>
        <a:buNone/>
        <a:defRPr sz="4000" b="1" kern="1200">
          <a:solidFill>
            <a:srgbClr val="E8303B"/>
          </a:solidFill>
          <a:latin typeface="Franklin Gothic Book" panose="020B0503020102020204" pitchFamily="34" charset="0"/>
          <a:ea typeface="+mj-ea"/>
          <a:cs typeface="Arial" pitchFamily="34" charset="0"/>
        </a:defRPr>
      </a:lvl1pPr>
    </p:titleStyle>
    <p:bodyStyle>
      <a:lvl1pPr marL="342900" indent="-342900" algn="l" defTabSz="457200" rtl="0" eaLnBrk="1" latinLnBrk="0" hangingPunct="1">
        <a:spcBef>
          <a:spcPct val="20000"/>
        </a:spcBef>
        <a:buFont typeface="Arial"/>
        <a:buChar char="•"/>
        <a:defRPr sz="3200" kern="1200">
          <a:solidFill>
            <a:srgbClr val="383333"/>
          </a:solidFill>
          <a:latin typeface="Franklin Gothic Book" panose="020B0503020102020204" pitchFamily="34" charset="0"/>
          <a:ea typeface="+mn-ea"/>
          <a:cs typeface="Arial" pitchFamily="34" charset="0"/>
        </a:defRPr>
      </a:lvl1pPr>
      <a:lvl2pPr marL="742950" indent="-285750" algn="l" defTabSz="457200" rtl="0" eaLnBrk="1" latinLnBrk="0" hangingPunct="1">
        <a:spcBef>
          <a:spcPct val="20000"/>
        </a:spcBef>
        <a:buFont typeface="Arial"/>
        <a:buChar char="–"/>
        <a:defRPr sz="2800" kern="1200">
          <a:solidFill>
            <a:srgbClr val="383333"/>
          </a:solidFill>
          <a:latin typeface="Franklin Gothic Book" panose="020B0503020102020204" pitchFamily="34" charset="0"/>
          <a:ea typeface="+mn-ea"/>
          <a:cs typeface="Arial" pitchFamily="34" charset="0"/>
        </a:defRPr>
      </a:lvl2pPr>
      <a:lvl3pPr marL="1143000" indent="-228600" algn="l" defTabSz="457200" rtl="0" eaLnBrk="1" latinLnBrk="0" hangingPunct="1">
        <a:spcBef>
          <a:spcPct val="20000"/>
        </a:spcBef>
        <a:buFont typeface="Arial"/>
        <a:buChar char="•"/>
        <a:defRPr sz="2400" kern="1200">
          <a:solidFill>
            <a:srgbClr val="383333"/>
          </a:solidFill>
          <a:latin typeface="Franklin Gothic Book" panose="020B0503020102020204" pitchFamily="34" charset="0"/>
          <a:ea typeface="+mn-ea"/>
          <a:cs typeface="Arial" pitchFamily="34" charset="0"/>
        </a:defRPr>
      </a:lvl3pPr>
      <a:lvl4pPr marL="1600200" indent="-228600" algn="l" defTabSz="457200" rtl="0" eaLnBrk="1" latinLnBrk="0" hangingPunct="1">
        <a:spcBef>
          <a:spcPct val="20000"/>
        </a:spcBef>
        <a:buFont typeface="Arial"/>
        <a:buChar char="–"/>
        <a:defRPr sz="2000" kern="1200">
          <a:solidFill>
            <a:srgbClr val="383333"/>
          </a:solidFill>
          <a:latin typeface="Franklin Gothic Book" panose="020B0503020102020204" pitchFamily="34" charset="0"/>
          <a:ea typeface="+mn-ea"/>
          <a:cs typeface="Arial" pitchFamily="34" charset="0"/>
        </a:defRPr>
      </a:lvl4pPr>
      <a:lvl5pPr marL="2057400" indent="-228600" algn="l" defTabSz="457200" rtl="0" eaLnBrk="1" latinLnBrk="0" hangingPunct="1">
        <a:spcBef>
          <a:spcPct val="20000"/>
        </a:spcBef>
        <a:buFont typeface="Arial"/>
        <a:buChar char="»"/>
        <a:defRPr sz="2000" kern="1200">
          <a:solidFill>
            <a:srgbClr val="383333"/>
          </a:solidFill>
          <a:latin typeface="Franklin Gothic Book" panose="020B0503020102020204" pitchFamily="34" charset="0"/>
          <a:ea typeface="+mn-ea"/>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2206DA-4705-844F-8F0B-F43945BCDB13}" type="slidenum">
              <a:rPr lang="en-US" smtClean="0"/>
              <a:pPr/>
              <a:t>‹#›</a:t>
            </a:fld>
            <a:endParaRPr lang="en-US" dirty="0"/>
          </a:p>
        </p:txBody>
      </p:sp>
    </p:spTree>
    <p:extLst>
      <p:ext uri="{BB962C8B-B14F-4D97-AF65-F5344CB8AC3E}">
        <p14:creationId xmlns:p14="http://schemas.microsoft.com/office/powerpoint/2010/main" val="2313365463"/>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 id="2147483737" r:id="rId14"/>
    <p:sldLayoutId id="2147483738" r:id="rId15"/>
    <p:sldLayoutId id="2147483739" r:id="rId16"/>
    <p:sldLayoutId id="2147483742" r:id="rId17"/>
  </p:sldLayoutIdLst>
  <p:txStyles>
    <p:titleStyle>
      <a:lvl1pPr algn="ctr" defTabSz="457200" rtl="0" eaLnBrk="1" latinLnBrk="0" hangingPunct="1">
        <a:spcBef>
          <a:spcPct val="0"/>
        </a:spcBef>
        <a:buNone/>
        <a:defRPr sz="4000" b="1" kern="1200">
          <a:solidFill>
            <a:srgbClr val="E8303B"/>
          </a:solidFill>
          <a:latin typeface="Franklin Gothic Book" panose="020B0503020102020204" pitchFamily="34" charset="0"/>
          <a:ea typeface="+mj-ea"/>
          <a:cs typeface="Arial" pitchFamily="34" charset="0"/>
        </a:defRPr>
      </a:lvl1pPr>
    </p:titleStyle>
    <p:bodyStyle>
      <a:lvl1pPr marL="342900" indent="-342900" algn="l" defTabSz="457200" rtl="0" eaLnBrk="1" latinLnBrk="0" hangingPunct="1">
        <a:spcBef>
          <a:spcPct val="20000"/>
        </a:spcBef>
        <a:buFont typeface="Arial"/>
        <a:buChar char="•"/>
        <a:defRPr sz="3200" kern="1200">
          <a:solidFill>
            <a:srgbClr val="383333"/>
          </a:solidFill>
          <a:latin typeface="Franklin Gothic Book" panose="020B0503020102020204" pitchFamily="34" charset="0"/>
          <a:ea typeface="+mn-ea"/>
          <a:cs typeface="Arial" pitchFamily="34" charset="0"/>
        </a:defRPr>
      </a:lvl1pPr>
      <a:lvl2pPr marL="742950" indent="-285750" algn="l" defTabSz="457200" rtl="0" eaLnBrk="1" latinLnBrk="0" hangingPunct="1">
        <a:spcBef>
          <a:spcPct val="20000"/>
        </a:spcBef>
        <a:buFont typeface="Arial"/>
        <a:buChar char="–"/>
        <a:defRPr sz="2800" kern="1200">
          <a:solidFill>
            <a:srgbClr val="383333"/>
          </a:solidFill>
          <a:latin typeface="Franklin Gothic Book" panose="020B0503020102020204" pitchFamily="34" charset="0"/>
          <a:ea typeface="+mn-ea"/>
          <a:cs typeface="Arial" pitchFamily="34" charset="0"/>
        </a:defRPr>
      </a:lvl2pPr>
      <a:lvl3pPr marL="1143000" indent="-228600" algn="l" defTabSz="457200" rtl="0" eaLnBrk="1" latinLnBrk="0" hangingPunct="1">
        <a:spcBef>
          <a:spcPct val="20000"/>
        </a:spcBef>
        <a:buFont typeface="Arial"/>
        <a:buChar char="•"/>
        <a:defRPr sz="2400" kern="1200">
          <a:solidFill>
            <a:srgbClr val="383333"/>
          </a:solidFill>
          <a:latin typeface="Franklin Gothic Book" panose="020B0503020102020204" pitchFamily="34" charset="0"/>
          <a:ea typeface="+mn-ea"/>
          <a:cs typeface="Arial" pitchFamily="34" charset="0"/>
        </a:defRPr>
      </a:lvl3pPr>
      <a:lvl4pPr marL="1600200" indent="-228600" algn="l" defTabSz="457200" rtl="0" eaLnBrk="1" latinLnBrk="0" hangingPunct="1">
        <a:spcBef>
          <a:spcPct val="20000"/>
        </a:spcBef>
        <a:buFont typeface="Arial"/>
        <a:buChar char="–"/>
        <a:defRPr sz="2000" kern="1200">
          <a:solidFill>
            <a:srgbClr val="383333"/>
          </a:solidFill>
          <a:latin typeface="Franklin Gothic Book" panose="020B0503020102020204" pitchFamily="34" charset="0"/>
          <a:ea typeface="+mn-ea"/>
          <a:cs typeface="Arial" pitchFamily="34" charset="0"/>
        </a:defRPr>
      </a:lvl4pPr>
      <a:lvl5pPr marL="2057400" indent="-228600" algn="l" defTabSz="457200" rtl="0" eaLnBrk="1" latinLnBrk="0" hangingPunct="1">
        <a:spcBef>
          <a:spcPct val="20000"/>
        </a:spcBef>
        <a:buFont typeface="Arial"/>
        <a:buChar char="»"/>
        <a:defRPr sz="2000" kern="1200">
          <a:solidFill>
            <a:srgbClr val="383333"/>
          </a:solidFill>
          <a:latin typeface="Franklin Gothic Book" panose="020B0503020102020204" pitchFamily="34" charset="0"/>
          <a:ea typeface="+mn-ea"/>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9E186DE9-9461-44FF-A626-5D9A4AA37506}"/>
              </a:ext>
            </a:extLst>
          </p:cNvPr>
          <p:cNvSpPr>
            <a:spLocks noGrp="1" noChangeArrowheads="1"/>
          </p:cNvSpPr>
          <p:nvPr>
            <p:ph type="title"/>
          </p:nvPr>
        </p:nvSpPr>
        <p:spPr bwMode="auto">
          <a:xfrm>
            <a:off x="554182" y="242328"/>
            <a:ext cx="9975273" cy="1008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B47590A0-4B48-40C1-8A22-C9CE792C1E55}"/>
              </a:ext>
            </a:extLst>
          </p:cNvPr>
          <p:cNvSpPr>
            <a:spLocks noGrp="1" noChangeArrowheads="1"/>
          </p:cNvSpPr>
          <p:nvPr>
            <p:ph type="body" idx="1"/>
          </p:nvPr>
        </p:nvSpPr>
        <p:spPr bwMode="auto">
          <a:xfrm>
            <a:off x="554182" y="1411942"/>
            <a:ext cx="9975273" cy="3993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D26F3A12-7003-4081-B848-B5F859FE9961}"/>
              </a:ext>
            </a:extLst>
          </p:cNvPr>
          <p:cNvSpPr>
            <a:spLocks noGrp="1" noChangeArrowheads="1"/>
          </p:cNvSpPr>
          <p:nvPr>
            <p:ph type="dt" sz="half" idx="2"/>
          </p:nvPr>
        </p:nvSpPr>
        <p:spPr bwMode="auto">
          <a:xfrm>
            <a:off x="554182" y="5510492"/>
            <a:ext cx="2586182" cy="420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35"/>
            </a:lvl1pPr>
          </a:lstStyle>
          <a:p>
            <a:endParaRPr lang="en-US" altLang="en-US"/>
          </a:p>
        </p:txBody>
      </p:sp>
      <p:sp>
        <p:nvSpPr>
          <p:cNvPr id="1029" name="Rectangle 5">
            <a:extLst>
              <a:ext uri="{FF2B5EF4-FFF2-40B4-BE49-F238E27FC236}">
                <a16:creationId xmlns:a16="http://schemas.microsoft.com/office/drawing/2014/main" id="{27864BD1-7D7F-442E-A18D-81180838ADF1}"/>
              </a:ext>
            </a:extLst>
          </p:cNvPr>
          <p:cNvSpPr>
            <a:spLocks noGrp="1" noChangeArrowheads="1"/>
          </p:cNvSpPr>
          <p:nvPr>
            <p:ph type="ftr" sz="quarter" idx="3"/>
          </p:nvPr>
        </p:nvSpPr>
        <p:spPr bwMode="auto">
          <a:xfrm>
            <a:off x="3786909" y="5510492"/>
            <a:ext cx="3509818" cy="420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235"/>
            </a:lvl1pPr>
          </a:lstStyle>
          <a:p>
            <a:endParaRPr lang="en-US" altLang="en-US"/>
          </a:p>
        </p:txBody>
      </p:sp>
      <p:sp>
        <p:nvSpPr>
          <p:cNvPr id="1030" name="Rectangle 6">
            <a:extLst>
              <a:ext uri="{FF2B5EF4-FFF2-40B4-BE49-F238E27FC236}">
                <a16:creationId xmlns:a16="http://schemas.microsoft.com/office/drawing/2014/main" id="{4E21B4F3-7AF9-471C-BF48-C551BCB1611A}"/>
              </a:ext>
            </a:extLst>
          </p:cNvPr>
          <p:cNvSpPr>
            <a:spLocks noGrp="1" noChangeArrowheads="1"/>
          </p:cNvSpPr>
          <p:nvPr>
            <p:ph type="sldNum" sz="quarter" idx="4"/>
          </p:nvPr>
        </p:nvSpPr>
        <p:spPr bwMode="auto">
          <a:xfrm>
            <a:off x="7943273" y="5510492"/>
            <a:ext cx="2586182" cy="420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35"/>
            </a:lvl1pPr>
          </a:lstStyle>
          <a:p>
            <a:fld id="{0A9601D2-92CB-41E3-85BE-62068DAA00C9}" type="slidenum">
              <a:rPr lang="en-US" altLang="en-US"/>
              <a:pPr/>
              <a:t>‹#›</a:t>
            </a:fld>
            <a:endParaRPr lang="en-US" altLang="en-US"/>
          </a:p>
        </p:txBody>
      </p:sp>
    </p:spTree>
    <p:extLst>
      <p:ext uri="{BB962C8B-B14F-4D97-AF65-F5344CB8AC3E}">
        <p14:creationId xmlns:p14="http://schemas.microsoft.com/office/powerpoint/2010/main" val="663497383"/>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Lst>
  <p:txStyles>
    <p:titleStyle>
      <a:lvl1pPr algn="ctr" rtl="0" fontAlgn="base">
        <a:spcBef>
          <a:spcPct val="0"/>
        </a:spcBef>
        <a:spcAft>
          <a:spcPct val="0"/>
        </a:spcAft>
        <a:defRPr sz="3883" kern="1200">
          <a:solidFill>
            <a:schemeClr val="tx2"/>
          </a:solidFill>
          <a:latin typeface="+mj-lt"/>
          <a:ea typeface="+mj-ea"/>
          <a:cs typeface="+mj-cs"/>
        </a:defRPr>
      </a:lvl1pPr>
      <a:lvl2pPr algn="ctr" rtl="0" fontAlgn="base">
        <a:spcBef>
          <a:spcPct val="0"/>
        </a:spcBef>
        <a:spcAft>
          <a:spcPct val="0"/>
        </a:spcAft>
        <a:defRPr sz="3883">
          <a:solidFill>
            <a:schemeClr val="tx2"/>
          </a:solidFill>
          <a:latin typeface="Arial" panose="020B0604020202020204" pitchFamily="34" charset="0"/>
        </a:defRPr>
      </a:lvl2pPr>
      <a:lvl3pPr algn="ctr" rtl="0" fontAlgn="base">
        <a:spcBef>
          <a:spcPct val="0"/>
        </a:spcBef>
        <a:spcAft>
          <a:spcPct val="0"/>
        </a:spcAft>
        <a:defRPr sz="3883">
          <a:solidFill>
            <a:schemeClr val="tx2"/>
          </a:solidFill>
          <a:latin typeface="Arial" panose="020B0604020202020204" pitchFamily="34" charset="0"/>
        </a:defRPr>
      </a:lvl3pPr>
      <a:lvl4pPr algn="ctr" rtl="0" fontAlgn="base">
        <a:spcBef>
          <a:spcPct val="0"/>
        </a:spcBef>
        <a:spcAft>
          <a:spcPct val="0"/>
        </a:spcAft>
        <a:defRPr sz="3883">
          <a:solidFill>
            <a:schemeClr val="tx2"/>
          </a:solidFill>
          <a:latin typeface="Arial" panose="020B0604020202020204" pitchFamily="34" charset="0"/>
        </a:defRPr>
      </a:lvl4pPr>
      <a:lvl5pPr algn="ctr" rtl="0" fontAlgn="base">
        <a:spcBef>
          <a:spcPct val="0"/>
        </a:spcBef>
        <a:spcAft>
          <a:spcPct val="0"/>
        </a:spcAft>
        <a:defRPr sz="3883">
          <a:solidFill>
            <a:schemeClr val="tx2"/>
          </a:solidFill>
          <a:latin typeface="Arial" panose="020B0604020202020204" pitchFamily="34" charset="0"/>
        </a:defRPr>
      </a:lvl5pPr>
      <a:lvl6pPr marL="403433" algn="ctr" rtl="0" fontAlgn="base">
        <a:spcBef>
          <a:spcPct val="0"/>
        </a:spcBef>
        <a:spcAft>
          <a:spcPct val="0"/>
        </a:spcAft>
        <a:defRPr sz="3883">
          <a:solidFill>
            <a:schemeClr val="tx2"/>
          </a:solidFill>
          <a:latin typeface="Arial" panose="020B0604020202020204" pitchFamily="34" charset="0"/>
        </a:defRPr>
      </a:lvl6pPr>
      <a:lvl7pPr marL="806867" algn="ctr" rtl="0" fontAlgn="base">
        <a:spcBef>
          <a:spcPct val="0"/>
        </a:spcBef>
        <a:spcAft>
          <a:spcPct val="0"/>
        </a:spcAft>
        <a:defRPr sz="3883">
          <a:solidFill>
            <a:schemeClr val="tx2"/>
          </a:solidFill>
          <a:latin typeface="Arial" panose="020B0604020202020204" pitchFamily="34" charset="0"/>
        </a:defRPr>
      </a:lvl7pPr>
      <a:lvl8pPr marL="1210300" algn="ctr" rtl="0" fontAlgn="base">
        <a:spcBef>
          <a:spcPct val="0"/>
        </a:spcBef>
        <a:spcAft>
          <a:spcPct val="0"/>
        </a:spcAft>
        <a:defRPr sz="3883">
          <a:solidFill>
            <a:schemeClr val="tx2"/>
          </a:solidFill>
          <a:latin typeface="Arial" panose="020B0604020202020204" pitchFamily="34" charset="0"/>
        </a:defRPr>
      </a:lvl8pPr>
      <a:lvl9pPr marL="1613733" algn="ctr" rtl="0" fontAlgn="base">
        <a:spcBef>
          <a:spcPct val="0"/>
        </a:spcBef>
        <a:spcAft>
          <a:spcPct val="0"/>
        </a:spcAft>
        <a:defRPr sz="3883">
          <a:solidFill>
            <a:schemeClr val="tx2"/>
          </a:solidFill>
          <a:latin typeface="Arial" panose="020B0604020202020204" pitchFamily="34" charset="0"/>
        </a:defRPr>
      </a:lvl9pPr>
    </p:titleStyle>
    <p:bodyStyle>
      <a:lvl1pPr marL="302575" indent="-302575" algn="l" rtl="0" fontAlgn="base">
        <a:spcBef>
          <a:spcPct val="20000"/>
        </a:spcBef>
        <a:spcAft>
          <a:spcPct val="0"/>
        </a:spcAft>
        <a:buChar char="•"/>
        <a:defRPr sz="2824" kern="1200">
          <a:solidFill>
            <a:schemeClr val="tx1"/>
          </a:solidFill>
          <a:latin typeface="+mn-lt"/>
          <a:ea typeface="+mn-ea"/>
          <a:cs typeface="+mn-cs"/>
        </a:defRPr>
      </a:lvl1pPr>
      <a:lvl2pPr marL="655579" indent="-252146" algn="l" rtl="0" fontAlgn="base">
        <a:spcBef>
          <a:spcPct val="20000"/>
        </a:spcBef>
        <a:spcAft>
          <a:spcPct val="0"/>
        </a:spcAft>
        <a:buChar char="–"/>
        <a:defRPr sz="2471" kern="1200">
          <a:solidFill>
            <a:schemeClr val="tx1"/>
          </a:solidFill>
          <a:latin typeface="+mn-lt"/>
          <a:ea typeface="+mn-ea"/>
          <a:cs typeface="+mn-cs"/>
        </a:defRPr>
      </a:lvl2pPr>
      <a:lvl3pPr marL="1008583" indent="-201717" algn="l" rtl="0" fontAlgn="base">
        <a:spcBef>
          <a:spcPct val="20000"/>
        </a:spcBef>
        <a:spcAft>
          <a:spcPct val="0"/>
        </a:spcAft>
        <a:buChar char="•"/>
        <a:defRPr sz="2118" kern="1200">
          <a:solidFill>
            <a:schemeClr val="tx1"/>
          </a:solidFill>
          <a:latin typeface="+mn-lt"/>
          <a:ea typeface="+mn-ea"/>
          <a:cs typeface="+mn-cs"/>
        </a:defRPr>
      </a:lvl3pPr>
      <a:lvl4pPr marL="1412016" indent="-201717" algn="l" rtl="0" fontAlgn="base">
        <a:spcBef>
          <a:spcPct val="20000"/>
        </a:spcBef>
        <a:spcAft>
          <a:spcPct val="0"/>
        </a:spcAft>
        <a:buChar char="–"/>
        <a:defRPr sz="1765" kern="1200">
          <a:solidFill>
            <a:schemeClr val="tx1"/>
          </a:solidFill>
          <a:latin typeface="+mn-lt"/>
          <a:ea typeface="+mn-ea"/>
          <a:cs typeface="+mn-cs"/>
        </a:defRPr>
      </a:lvl4pPr>
      <a:lvl5pPr marL="1815450" indent="-201717" algn="l" rtl="0" fontAlgn="base">
        <a:spcBef>
          <a:spcPct val="20000"/>
        </a:spcBef>
        <a:spcAft>
          <a:spcPct val="0"/>
        </a:spcAft>
        <a:buChar char="»"/>
        <a:defRPr sz="1765" kern="1200">
          <a:solidFill>
            <a:schemeClr val="tx1"/>
          </a:solidFill>
          <a:latin typeface="+mn-lt"/>
          <a:ea typeface="+mn-ea"/>
          <a:cs typeface="+mn-cs"/>
        </a:defRPr>
      </a:lvl5pPr>
      <a:lvl6pPr marL="2218883"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6pPr>
      <a:lvl7pPr marL="2622316"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7pPr>
      <a:lvl8pPr marL="3025750"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8pPr>
      <a:lvl9pPr marL="3429183"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9pPr>
    </p:bodyStyle>
    <p:otherStyle>
      <a:defPPr>
        <a:defRPr lang="en-US"/>
      </a:defPPr>
      <a:lvl1pPr marL="0" algn="l" defTabSz="806867" rtl="0" eaLnBrk="1" latinLnBrk="0" hangingPunct="1">
        <a:defRPr sz="1588" kern="1200">
          <a:solidFill>
            <a:schemeClr val="tx1"/>
          </a:solidFill>
          <a:latin typeface="+mn-lt"/>
          <a:ea typeface="+mn-ea"/>
          <a:cs typeface="+mn-cs"/>
        </a:defRPr>
      </a:lvl1pPr>
      <a:lvl2pPr marL="403433" algn="l" defTabSz="806867" rtl="0" eaLnBrk="1" latinLnBrk="0" hangingPunct="1">
        <a:defRPr sz="1588" kern="1200">
          <a:solidFill>
            <a:schemeClr val="tx1"/>
          </a:solidFill>
          <a:latin typeface="+mn-lt"/>
          <a:ea typeface="+mn-ea"/>
          <a:cs typeface="+mn-cs"/>
        </a:defRPr>
      </a:lvl2pPr>
      <a:lvl3pPr marL="806867" algn="l" defTabSz="806867" rtl="0" eaLnBrk="1" latinLnBrk="0" hangingPunct="1">
        <a:defRPr sz="1588" kern="1200">
          <a:solidFill>
            <a:schemeClr val="tx1"/>
          </a:solidFill>
          <a:latin typeface="+mn-lt"/>
          <a:ea typeface="+mn-ea"/>
          <a:cs typeface="+mn-cs"/>
        </a:defRPr>
      </a:lvl3pPr>
      <a:lvl4pPr marL="1210300" algn="l" defTabSz="806867" rtl="0" eaLnBrk="1" latinLnBrk="0" hangingPunct="1">
        <a:defRPr sz="1588" kern="1200">
          <a:solidFill>
            <a:schemeClr val="tx1"/>
          </a:solidFill>
          <a:latin typeface="+mn-lt"/>
          <a:ea typeface="+mn-ea"/>
          <a:cs typeface="+mn-cs"/>
        </a:defRPr>
      </a:lvl4pPr>
      <a:lvl5pPr marL="1613733" algn="l" defTabSz="806867" rtl="0" eaLnBrk="1" latinLnBrk="0" hangingPunct="1">
        <a:defRPr sz="1588" kern="1200">
          <a:solidFill>
            <a:schemeClr val="tx1"/>
          </a:solidFill>
          <a:latin typeface="+mn-lt"/>
          <a:ea typeface="+mn-ea"/>
          <a:cs typeface="+mn-cs"/>
        </a:defRPr>
      </a:lvl5pPr>
      <a:lvl6pPr marL="2017166" algn="l" defTabSz="806867" rtl="0" eaLnBrk="1" latinLnBrk="0" hangingPunct="1">
        <a:defRPr sz="1588" kern="1200">
          <a:solidFill>
            <a:schemeClr val="tx1"/>
          </a:solidFill>
          <a:latin typeface="+mn-lt"/>
          <a:ea typeface="+mn-ea"/>
          <a:cs typeface="+mn-cs"/>
        </a:defRPr>
      </a:lvl6pPr>
      <a:lvl7pPr marL="2420600" algn="l" defTabSz="806867" rtl="0" eaLnBrk="1" latinLnBrk="0" hangingPunct="1">
        <a:defRPr sz="1588" kern="1200">
          <a:solidFill>
            <a:schemeClr val="tx1"/>
          </a:solidFill>
          <a:latin typeface="+mn-lt"/>
          <a:ea typeface="+mn-ea"/>
          <a:cs typeface="+mn-cs"/>
        </a:defRPr>
      </a:lvl7pPr>
      <a:lvl8pPr marL="2824033" algn="l" defTabSz="806867" rtl="0" eaLnBrk="1" latinLnBrk="0" hangingPunct="1">
        <a:defRPr sz="1588" kern="1200">
          <a:solidFill>
            <a:schemeClr val="tx1"/>
          </a:solidFill>
          <a:latin typeface="+mn-lt"/>
          <a:ea typeface="+mn-ea"/>
          <a:cs typeface="+mn-cs"/>
        </a:defRPr>
      </a:lvl8pPr>
      <a:lvl9pPr marL="3227466" algn="l" defTabSz="806867" rtl="0" eaLnBrk="1" latinLnBrk="0" hangingPunct="1">
        <a:defRPr sz="1588"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2206DA-4705-844F-8F0B-F43945BCDB13}" type="slidenum">
              <a:rPr lang="en-US" smtClean="0"/>
              <a:pPr/>
              <a:t>‹#›</a:t>
            </a:fld>
            <a:endParaRPr lang="en-US" dirty="0"/>
          </a:p>
        </p:txBody>
      </p:sp>
    </p:spTree>
    <p:extLst>
      <p:ext uri="{BB962C8B-B14F-4D97-AF65-F5344CB8AC3E}">
        <p14:creationId xmlns:p14="http://schemas.microsoft.com/office/powerpoint/2010/main" val="947742788"/>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Lst>
  <p:txStyles>
    <p:titleStyle>
      <a:lvl1pPr algn="ctr" defTabSz="457200" rtl="0" eaLnBrk="1" latinLnBrk="0" hangingPunct="1">
        <a:spcBef>
          <a:spcPct val="0"/>
        </a:spcBef>
        <a:buNone/>
        <a:defRPr sz="4000" b="1" kern="1200">
          <a:solidFill>
            <a:srgbClr val="E8303B"/>
          </a:solidFill>
          <a:latin typeface="Franklin Gothic Book" panose="020B0503020102020204" pitchFamily="34" charset="0"/>
          <a:ea typeface="+mj-ea"/>
          <a:cs typeface="Arial" pitchFamily="34" charset="0"/>
        </a:defRPr>
      </a:lvl1pPr>
    </p:titleStyle>
    <p:bodyStyle>
      <a:lvl1pPr marL="342900" indent="-342900" algn="l" defTabSz="457200" rtl="0" eaLnBrk="1" latinLnBrk="0" hangingPunct="1">
        <a:spcBef>
          <a:spcPct val="20000"/>
        </a:spcBef>
        <a:buFont typeface="Arial"/>
        <a:buChar char="•"/>
        <a:defRPr sz="3200" kern="1200">
          <a:solidFill>
            <a:srgbClr val="383333"/>
          </a:solidFill>
          <a:latin typeface="Franklin Gothic Book" panose="020B0503020102020204" pitchFamily="34" charset="0"/>
          <a:ea typeface="+mn-ea"/>
          <a:cs typeface="Arial" pitchFamily="34" charset="0"/>
        </a:defRPr>
      </a:lvl1pPr>
      <a:lvl2pPr marL="742950" indent="-285750" algn="l" defTabSz="457200" rtl="0" eaLnBrk="1" latinLnBrk="0" hangingPunct="1">
        <a:spcBef>
          <a:spcPct val="20000"/>
        </a:spcBef>
        <a:buFont typeface="Arial"/>
        <a:buChar char="–"/>
        <a:defRPr sz="2800" kern="1200">
          <a:solidFill>
            <a:srgbClr val="383333"/>
          </a:solidFill>
          <a:latin typeface="Franklin Gothic Book" panose="020B0503020102020204" pitchFamily="34" charset="0"/>
          <a:ea typeface="+mn-ea"/>
          <a:cs typeface="Arial" pitchFamily="34" charset="0"/>
        </a:defRPr>
      </a:lvl2pPr>
      <a:lvl3pPr marL="1143000" indent="-228600" algn="l" defTabSz="457200" rtl="0" eaLnBrk="1" latinLnBrk="0" hangingPunct="1">
        <a:spcBef>
          <a:spcPct val="20000"/>
        </a:spcBef>
        <a:buFont typeface="Arial"/>
        <a:buChar char="•"/>
        <a:defRPr sz="2400" kern="1200">
          <a:solidFill>
            <a:srgbClr val="383333"/>
          </a:solidFill>
          <a:latin typeface="Franklin Gothic Book" panose="020B0503020102020204" pitchFamily="34" charset="0"/>
          <a:ea typeface="+mn-ea"/>
          <a:cs typeface="Arial" pitchFamily="34" charset="0"/>
        </a:defRPr>
      </a:lvl3pPr>
      <a:lvl4pPr marL="1600200" indent="-228600" algn="l" defTabSz="457200" rtl="0" eaLnBrk="1" latinLnBrk="0" hangingPunct="1">
        <a:spcBef>
          <a:spcPct val="20000"/>
        </a:spcBef>
        <a:buFont typeface="Arial"/>
        <a:buChar char="–"/>
        <a:defRPr sz="2000" kern="1200">
          <a:solidFill>
            <a:srgbClr val="383333"/>
          </a:solidFill>
          <a:latin typeface="Franklin Gothic Book" panose="020B0503020102020204" pitchFamily="34" charset="0"/>
          <a:ea typeface="+mn-ea"/>
          <a:cs typeface="Arial" pitchFamily="34" charset="0"/>
        </a:defRPr>
      </a:lvl4pPr>
      <a:lvl5pPr marL="2057400" indent="-228600" algn="l" defTabSz="457200" rtl="0" eaLnBrk="1" latinLnBrk="0" hangingPunct="1">
        <a:spcBef>
          <a:spcPct val="20000"/>
        </a:spcBef>
        <a:buFont typeface="Arial"/>
        <a:buChar char="»"/>
        <a:defRPr sz="2000" kern="1200">
          <a:solidFill>
            <a:srgbClr val="383333"/>
          </a:solidFill>
          <a:latin typeface="Franklin Gothic Book" panose="020B0503020102020204" pitchFamily="34" charset="0"/>
          <a:ea typeface="+mn-ea"/>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hyperlink" Target="http://www.cdc.gov/hiv/pdf/guidelines/PrEPguidelines2014.pdf" TargetMode="Externa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7.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31.jpg"/><Relationship Id="rId4" Type="http://schemas.openxmlformats.org/officeDocument/2006/relationships/image" Target="../media/image30.jp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chart" Target="../charts/chart1.xml"/><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chart" Target="../charts/chart2.xml"/><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5.xml"/><Relationship Id="rId5" Type="http://schemas.openxmlformats.org/officeDocument/2006/relationships/image" Target="../media/image39.png"/><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11.xml"/><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3.xml"/><Relationship Id="rId4" Type="http://schemas.openxmlformats.org/officeDocument/2006/relationships/image" Target="../media/image4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36.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36.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6739D7E-F479-4C17-8BEF-B6ECFB44863F}"/>
              </a:ext>
            </a:extLst>
          </p:cNvPr>
          <p:cNvSpPr/>
          <p:nvPr/>
        </p:nvSpPr>
        <p:spPr>
          <a:xfrm>
            <a:off x="144946" y="6330434"/>
            <a:ext cx="2932919"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a:ea typeface="+mn-ea"/>
                <a:cs typeface="+mn-cs"/>
              </a:rPr>
              <a:t>Image: https://www.mic.com</a:t>
            </a:r>
          </a:p>
        </p:txBody>
      </p:sp>
      <p:pic>
        <p:nvPicPr>
          <p:cNvPr id="14" name="Picture 13">
            <a:extLst>
              <a:ext uri="{FF2B5EF4-FFF2-40B4-BE49-F238E27FC236}">
                <a16:creationId xmlns:a16="http://schemas.microsoft.com/office/drawing/2014/main" id="{B2715E6B-E521-453B-B7AE-80F8A601A1D8}"/>
              </a:ext>
            </a:extLst>
          </p:cNvPr>
          <p:cNvPicPr>
            <a:picLocks noChangeAspect="1"/>
          </p:cNvPicPr>
          <p:nvPr/>
        </p:nvPicPr>
        <p:blipFill rotWithShape="1">
          <a:blip r:embed="rId3"/>
          <a:srcRect l="36783" r="1592"/>
          <a:stretch/>
        </p:blipFill>
        <p:spPr>
          <a:xfrm>
            <a:off x="-61645" y="-57920"/>
            <a:ext cx="7664521" cy="6172662"/>
          </a:xfrm>
          <a:prstGeom prst="rect">
            <a:avLst/>
          </a:prstGeom>
        </p:spPr>
      </p:pic>
      <p:sp>
        <p:nvSpPr>
          <p:cNvPr id="17" name="Content Placeholder 16">
            <a:extLst>
              <a:ext uri="{FF2B5EF4-FFF2-40B4-BE49-F238E27FC236}">
                <a16:creationId xmlns:a16="http://schemas.microsoft.com/office/drawing/2014/main" id="{02D3D8D6-46FC-48C0-8F84-2F5FFE43BDD8}"/>
              </a:ext>
            </a:extLst>
          </p:cNvPr>
          <p:cNvSpPr>
            <a:spLocks noGrp="1"/>
          </p:cNvSpPr>
          <p:nvPr>
            <p:ph sz="half" idx="2"/>
          </p:nvPr>
        </p:nvSpPr>
        <p:spPr>
          <a:xfrm>
            <a:off x="5580252" y="279583"/>
            <a:ext cx="5638816" cy="4525963"/>
          </a:xfrm>
        </p:spPr>
        <p:txBody>
          <a:bodyPr>
            <a:noAutofit/>
          </a:bodyPr>
          <a:lstStyle/>
          <a:p>
            <a:pPr marL="0" indent="0">
              <a:buNone/>
            </a:pPr>
            <a:r>
              <a:rPr lang="en-US" sz="3200" dirty="0">
                <a:solidFill>
                  <a:srgbClr val="FFC000"/>
                </a:solidFill>
                <a:latin typeface="Bahnschrift SemiBold SemiConden" panose="020B0502040204020203" pitchFamily="34" charset="0"/>
              </a:rPr>
              <a:t>“What message are we sending to young people who are trans and gender-nonconforming when we don’t even count them?</a:t>
            </a:r>
            <a:r>
              <a:rPr lang="en-US" dirty="0">
                <a:solidFill>
                  <a:srgbClr val="FFC000"/>
                </a:solidFill>
                <a:latin typeface="Bahnschrift SemiBold SemiConden" panose="020B0502040204020203" pitchFamily="34" charset="0"/>
              </a:rPr>
              <a:t/>
            </a:r>
            <a:br>
              <a:rPr lang="en-US" dirty="0">
                <a:solidFill>
                  <a:srgbClr val="FFC000"/>
                </a:solidFill>
                <a:latin typeface="Bahnschrift SemiBold SemiConden" panose="020B0502040204020203" pitchFamily="34" charset="0"/>
              </a:rPr>
            </a:br>
            <a:r>
              <a:rPr lang="en-US" sz="3400" dirty="0">
                <a:solidFill>
                  <a:srgbClr val="FFC000"/>
                </a:solidFill>
                <a:latin typeface="Bahnschrift SemiBold SemiConden" panose="020B0502040204020203" pitchFamily="34" charset="0"/>
              </a:rPr>
              <a:t/>
            </a:r>
            <a:br>
              <a:rPr lang="en-US" sz="3400" dirty="0">
                <a:solidFill>
                  <a:srgbClr val="FFC000"/>
                </a:solidFill>
                <a:latin typeface="Bahnschrift SemiBold SemiConden" panose="020B0502040204020203" pitchFamily="34" charset="0"/>
              </a:rPr>
            </a:br>
            <a:endParaRPr lang="en-US" sz="3400" dirty="0">
              <a:solidFill>
                <a:srgbClr val="FFC000"/>
              </a:solidFill>
              <a:latin typeface="Bahnschrift SemiBold SemiConden" panose="020B0502040204020203" pitchFamily="34" charset="0"/>
            </a:endParaRPr>
          </a:p>
          <a:p>
            <a:endParaRPr lang="en-US" sz="3400" dirty="0">
              <a:solidFill>
                <a:srgbClr val="FFC000"/>
              </a:solidFill>
              <a:latin typeface="Bahnschrift SemiBold SemiConden" panose="020B0502040204020203" pitchFamily="34" charset="0"/>
            </a:endParaRPr>
          </a:p>
          <a:p>
            <a:endParaRPr lang="en-US" sz="3400" dirty="0">
              <a:solidFill>
                <a:srgbClr val="FFC000"/>
              </a:solidFill>
              <a:latin typeface="Bahnschrift SemiBold SemiConden" panose="020B0502040204020203" pitchFamily="34" charset="0"/>
            </a:endParaRPr>
          </a:p>
          <a:p>
            <a:endParaRPr lang="en-US" sz="3400" dirty="0">
              <a:solidFill>
                <a:srgbClr val="FFC000"/>
              </a:solidFill>
              <a:latin typeface="Bahnschrift SemiBold SemiConden" panose="020B0502040204020203" pitchFamily="34" charset="0"/>
            </a:endParaRPr>
          </a:p>
          <a:p>
            <a:pPr marL="0" indent="0">
              <a:buNone/>
            </a:pPr>
            <a:r>
              <a:rPr lang="en-US" sz="3200" dirty="0">
                <a:solidFill>
                  <a:srgbClr val="FFC000"/>
                </a:solidFill>
                <a:latin typeface="Bahnschrift SemiBold SemiConden" panose="020B0502040204020203" pitchFamily="34" charset="0"/>
              </a:rPr>
              <a:t>- Laverne Cox  2015</a:t>
            </a:r>
          </a:p>
        </p:txBody>
      </p:sp>
      <p:sp>
        <p:nvSpPr>
          <p:cNvPr id="18" name="Rectangle 17">
            <a:extLst>
              <a:ext uri="{FF2B5EF4-FFF2-40B4-BE49-F238E27FC236}">
                <a16:creationId xmlns:a16="http://schemas.microsoft.com/office/drawing/2014/main" id="{2DBECC4B-5E07-41EB-A151-B698FA64E24B}"/>
              </a:ext>
            </a:extLst>
          </p:cNvPr>
          <p:cNvSpPr/>
          <p:nvPr/>
        </p:nvSpPr>
        <p:spPr>
          <a:xfrm>
            <a:off x="7817962" y="6322814"/>
            <a:ext cx="4206240" cy="36933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2015 Social Good Summit Sept. 28, 2015.</a:t>
            </a:r>
          </a:p>
        </p:txBody>
      </p:sp>
      <p:sp>
        <p:nvSpPr>
          <p:cNvPr id="2" name="Rectangle 1"/>
          <p:cNvSpPr/>
          <p:nvPr/>
        </p:nvSpPr>
        <p:spPr>
          <a:xfrm>
            <a:off x="5094800" y="2206017"/>
            <a:ext cx="6856300" cy="2308324"/>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C000"/>
                </a:solidFill>
                <a:effectLst/>
                <a:uLnTx/>
                <a:uFillTx/>
                <a:latin typeface="Bahnschrift SemiBold SemiConden" panose="020B0502040204020203" pitchFamily="34" charset="0"/>
                <a:ea typeface="+mn-ea"/>
                <a:cs typeface="+mn-cs"/>
              </a:rPr>
              <a:t>We suggest that </a:t>
            </a:r>
            <a:br>
              <a:rPr kumimoji="0" lang="en-US" sz="4800" b="1" i="0" u="none" strike="noStrike" kern="1200" cap="none" spc="0" normalizeH="0" baseline="0" noProof="0" dirty="0">
                <a:ln>
                  <a:noFill/>
                </a:ln>
                <a:solidFill>
                  <a:srgbClr val="FFC000"/>
                </a:solidFill>
                <a:effectLst/>
                <a:uLnTx/>
                <a:uFillTx/>
                <a:latin typeface="Bahnschrift SemiBold SemiConden" panose="020B0502040204020203" pitchFamily="34" charset="0"/>
                <a:ea typeface="+mn-ea"/>
                <a:cs typeface="+mn-cs"/>
              </a:rPr>
            </a:br>
            <a:r>
              <a:rPr kumimoji="0" lang="en-US" sz="4800" b="1" i="0" u="none" strike="noStrike" kern="1200" cap="none" spc="0" normalizeH="0" baseline="0" noProof="0" dirty="0">
                <a:ln>
                  <a:noFill/>
                </a:ln>
                <a:solidFill>
                  <a:srgbClr val="FFC000"/>
                </a:solidFill>
                <a:effectLst/>
                <a:uLnTx/>
                <a:uFillTx/>
                <a:latin typeface="Bahnschrift SemiBold SemiConden" panose="020B0502040204020203" pitchFamily="34" charset="0"/>
                <a:ea typeface="+mn-ea"/>
                <a:cs typeface="+mn-cs"/>
              </a:rPr>
              <a:t>their identities </a:t>
            </a:r>
            <a:br>
              <a:rPr kumimoji="0" lang="en-US" sz="4800" b="1" i="0" u="none" strike="noStrike" kern="1200" cap="none" spc="0" normalizeH="0" baseline="0" noProof="0" dirty="0">
                <a:ln>
                  <a:noFill/>
                </a:ln>
                <a:solidFill>
                  <a:srgbClr val="FFC000"/>
                </a:solidFill>
                <a:effectLst/>
                <a:uLnTx/>
                <a:uFillTx/>
                <a:latin typeface="Bahnschrift SemiBold SemiConden" panose="020B0502040204020203" pitchFamily="34" charset="0"/>
                <a:ea typeface="+mn-ea"/>
                <a:cs typeface="+mn-cs"/>
              </a:rPr>
            </a:br>
            <a:r>
              <a:rPr kumimoji="0" lang="en-US" sz="4800" b="1" i="0" u="none" strike="noStrike" kern="1200" cap="none" spc="0" normalizeH="0" baseline="0" noProof="0" dirty="0">
                <a:ln>
                  <a:noFill/>
                </a:ln>
                <a:solidFill>
                  <a:srgbClr val="FFC000"/>
                </a:solidFill>
                <a:effectLst/>
                <a:uLnTx/>
                <a:uFillTx/>
                <a:latin typeface="Bahnschrift SemiBold SemiConden" panose="020B0502040204020203" pitchFamily="34" charset="0"/>
                <a:ea typeface="+mn-ea"/>
                <a:cs typeface="+mn-cs"/>
              </a:rPr>
              <a:t>don’t even matter</a:t>
            </a:r>
            <a:r>
              <a:rPr kumimoji="0" lang="en-US" sz="4800" b="0" i="0" u="none" strike="noStrike" kern="1200" cap="none" spc="0" normalizeH="0" baseline="0" noProof="0" dirty="0">
                <a:ln>
                  <a:noFill/>
                </a:ln>
                <a:solidFill>
                  <a:srgbClr val="FFC000"/>
                </a:solidFill>
                <a:effectLst/>
                <a:uLnTx/>
                <a:uFillTx/>
                <a:latin typeface="Bahnschrift SemiBold SemiConden" panose="020B0502040204020203" pitchFamily="34" charset="0"/>
                <a:ea typeface="+mn-ea"/>
                <a:cs typeface="+mn-cs"/>
              </a:rPr>
              <a:t>.”</a:t>
            </a:r>
          </a:p>
        </p:txBody>
      </p:sp>
    </p:spTree>
    <p:extLst>
      <p:ext uri="{BB962C8B-B14F-4D97-AF65-F5344CB8AC3E}">
        <p14:creationId xmlns:p14="http://schemas.microsoft.com/office/powerpoint/2010/main" val="258371168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86CC4-9401-4271-97F0-D9CF24E0BFC9}"/>
              </a:ext>
            </a:extLst>
          </p:cNvPr>
          <p:cNvSpPr>
            <a:spLocks noGrp="1"/>
          </p:cNvSpPr>
          <p:nvPr>
            <p:ph type="title"/>
          </p:nvPr>
        </p:nvSpPr>
        <p:spPr/>
        <p:txBody>
          <a:bodyPr/>
          <a:lstStyle/>
          <a:p>
            <a:r>
              <a:rPr lang="en-US" dirty="0"/>
              <a:t>Global Burden of HIV in Transgender Women</a:t>
            </a:r>
          </a:p>
        </p:txBody>
      </p:sp>
      <p:sp>
        <p:nvSpPr>
          <p:cNvPr id="5" name="Content Placeholder 4">
            <a:extLst>
              <a:ext uri="{FF2B5EF4-FFF2-40B4-BE49-F238E27FC236}">
                <a16:creationId xmlns:a16="http://schemas.microsoft.com/office/drawing/2014/main" id="{331E9436-3BDE-4FAE-B2D3-A2FCC8AA2435}"/>
              </a:ext>
            </a:extLst>
          </p:cNvPr>
          <p:cNvSpPr>
            <a:spLocks noGrp="1"/>
          </p:cNvSpPr>
          <p:nvPr>
            <p:ph idx="1"/>
          </p:nvPr>
        </p:nvSpPr>
        <p:spPr/>
        <p:txBody>
          <a:bodyPr/>
          <a:lstStyle/>
          <a:p>
            <a:endParaRPr lang="en-US" dirty="0"/>
          </a:p>
        </p:txBody>
      </p:sp>
      <p:sp>
        <p:nvSpPr>
          <p:cNvPr id="4" name="Slide Number Placeholder 3"/>
          <p:cNvSpPr>
            <a:spLocks noGrp="1"/>
          </p:cNvSpPr>
          <p:nvPr>
            <p:ph type="sldNum" sz="quarter" idx="4294967295"/>
          </p:nvPr>
        </p:nvSpPr>
        <p:spPr>
          <a:xfrm>
            <a:off x="11826875" y="6218238"/>
            <a:ext cx="365125" cy="365125"/>
          </a:xfrm>
          <a:prstGeom prst="ellipse">
            <a:avLst/>
          </a:prstGeom>
          <a:solidFill>
            <a:srgbClr val="1D1D1D">
              <a:alpha val="69804"/>
            </a:srgbClr>
          </a:solidFill>
        </p:spPr>
        <p:txBody>
          <a:bodyPr vert="horz" lIns="18288" tIns="45720" rIns="18288" bIns="45720" rtlCol="0" anchor="ctr">
            <a:noAutofit/>
          </a:bodyPr>
          <a:lstStyle>
            <a:defPPr>
              <a:defRPr lang="en-US"/>
            </a:defPPr>
            <a:lvl1pPr marL="0" algn="ctr" defTabSz="457200" rtl="0" eaLnBrk="1" latinLnBrk="0" hangingPunct="1">
              <a:defRPr sz="1100" kern="1200" spc="0" baseline="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42900" rtl="0" eaLnBrk="1" fontAlgn="auto" latinLnBrk="0" hangingPunct="1">
              <a:lnSpc>
                <a:spcPct val="100000"/>
              </a:lnSpc>
              <a:spcBef>
                <a:spcPts val="0"/>
              </a:spcBef>
              <a:spcAft>
                <a:spcPts val="0"/>
              </a:spcAft>
              <a:buClrTx/>
              <a:buSzTx/>
              <a:buFontTx/>
              <a:buNone/>
              <a:tabLst/>
              <a:defRPr/>
            </a:pPr>
            <a:fld id="{1994E9A0-41B1-1F44-8321-003136DAA28F}" type="slidenum">
              <a:rPr kumimoji="0" lang="en-US" sz="1100" b="0" i="0" u="none" strike="noStrike" kern="1200" cap="none" spc="0" normalizeH="0" baseline="0" noProof="0" smtClean="0">
                <a:ln>
                  <a:noFill/>
                </a:ln>
                <a:solidFill>
                  <a:srgbClr val="FFFFFF"/>
                </a:solidFill>
                <a:effectLst/>
                <a:uLnTx/>
                <a:uFillTx/>
                <a:latin typeface="Calibri"/>
                <a:ea typeface="+mn-ea"/>
                <a:cs typeface="+mn-cs"/>
              </a:rPr>
              <a:pPr marL="0" marR="0" lvl="0" indent="0" algn="ctr" defTabSz="342900" rtl="0" eaLnBrk="1" fontAlgn="auto" latinLnBrk="0" hangingPunct="1">
                <a:lnSpc>
                  <a:spcPct val="100000"/>
                </a:lnSpc>
                <a:spcBef>
                  <a:spcPts val="0"/>
                </a:spcBef>
                <a:spcAft>
                  <a:spcPts val="0"/>
                </a:spcAft>
                <a:buClrTx/>
                <a:buSzTx/>
                <a:buFontTx/>
                <a:buNone/>
                <a:tabLst/>
                <a:defRPr/>
              </a:pPr>
              <a:t>11</a:t>
            </a:fld>
            <a:endParaRPr kumimoji="0" lang="en-US" sz="11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pic>
        <p:nvPicPr>
          <p:cNvPr id="10" name="Picture 9">
            <a:extLst>
              <a:ext uri="{FF2B5EF4-FFF2-40B4-BE49-F238E27FC236}">
                <a16:creationId xmlns:a16="http://schemas.microsoft.com/office/drawing/2014/main" id="{BBFC8B2B-EA00-4BA6-9CBD-7AB92B06E572}"/>
              </a:ext>
            </a:extLst>
          </p:cNvPr>
          <p:cNvPicPr>
            <a:picLocks noChangeAspect="1"/>
          </p:cNvPicPr>
          <p:nvPr/>
        </p:nvPicPr>
        <p:blipFill>
          <a:blip r:embed="rId3"/>
          <a:stretch>
            <a:fillRect/>
          </a:stretch>
        </p:blipFill>
        <p:spPr>
          <a:xfrm>
            <a:off x="5117840" y="1345587"/>
            <a:ext cx="6323703" cy="4166826"/>
          </a:xfrm>
          <a:prstGeom prst="rect">
            <a:avLst/>
          </a:prstGeom>
        </p:spPr>
      </p:pic>
      <p:sp>
        <p:nvSpPr>
          <p:cNvPr id="11" name="Rectangle 10">
            <a:extLst>
              <a:ext uri="{FF2B5EF4-FFF2-40B4-BE49-F238E27FC236}">
                <a16:creationId xmlns:a16="http://schemas.microsoft.com/office/drawing/2014/main" id="{5A26C8BD-304F-4C6F-A421-3F9387B9628D}"/>
              </a:ext>
            </a:extLst>
          </p:cNvPr>
          <p:cNvSpPr/>
          <p:nvPr/>
        </p:nvSpPr>
        <p:spPr>
          <a:xfrm>
            <a:off x="665386" y="4106393"/>
            <a:ext cx="4305659" cy="2031325"/>
          </a:xfrm>
          <a:prstGeom prst="rect">
            <a:avLst/>
          </a:prstGeom>
          <a:solidFill>
            <a:schemeClr val="accent1">
              <a:lumMod val="50000"/>
            </a:schemeClr>
          </a:solidFill>
        </p:spPr>
        <p:txBody>
          <a:bodyPr wrap="square">
            <a:spAutoFit/>
          </a:bodyPr>
          <a:lstStyle/>
          <a:p>
            <a:r>
              <a:rPr lang="en-US" dirty="0">
                <a:solidFill>
                  <a:schemeClr val="bg1"/>
                </a:solidFill>
              </a:rPr>
              <a:t>39 studies, 15 countries: </a:t>
            </a:r>
          </a:p>
          <a:p>
            <a:r>
              <a:rPr lang="en-US" dirty="0">
                <a:solidFill>
                  <a:schemeClr val="bg1"/>
                </a:solidFill>
              </a:rPr>
              <a:t>Pooled HIV prevalence of 19.1% (95% CI 17.4–20.7) in 11,066 transgender women worldwide</a:t>
            </a:r>
          </a:p>
          <a:p>
            <a:pPr lvl="0"/>
            <a:endParaRPr lang="en-US" dirty="0">
              <a:solidFill>
                <a:schemeClr val="bg1"/>
              </a:solidFill>
            </a:endParaRPr>
          </a:p>
          <a:p>
            <a:pPr lvl="0"/>
            <a:r>
              <a:rPr lang="en-US" dirty="0">
                <a:solidFill>
                  <a:schemeClr val="bg1"/>
                </a:solidFill>
              </a:rPr>
              <a:t>OR 49-fold higher than general population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2" name="Picture 11">
            <a:extLst>
              <a:ext uri="{FF2B5EF4-FFF2-40B4-BE49-F238E27FC236}">
                <a16:creationId xmlns:a16="http://schemas.microsoft.com/office/drawing/2014/main" id="{F613A791-3D15-403D-A8EA-55AB49231833}"/>
              </a:ext>
            </a:extLst>
          </p:cNvPr>
          <p:cNvPicPr>
            <a:picLocks noChangeAspect="1"/>
          </p:cNvPicPr>
          <p:nvPr/>
        </p:nvPicPr>
        <p:blipFill>
          <a:blip r:embed="rId4"/>
          <a:stretch>
            <a:fillRect/>
          </a:stretch>
        </p:blipFill>
        <p:spPr>
          <a:xfrm>
            <a:off x="518591" y="1500906"/>
            <a:ext cx="4305659" cy="2468880"/>
          </a:xfrm>
          <a:prstGeom prst="rect">
            <a:avLst/>
          </a:prstGeom>
        </p:spPr>
      </p:pic>
    </p:spTree>
    <p:extLst>
      <p:ext uri="{BB962C8B-B14F-4D97-AF65-F5344CB8AC3E}">
        <p14:creationId xmlns:p14="http://schemas.microsoft.com/office/powerpoint/2010/main" val="246578867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1B8F1EA-4683-41D9-B7E2-B32DBA70030C}"/>
              </a:ext>
            </a:extLst>
          </p:cNvPr>
          <p:cNvPicPr>
            <a:picLocks noChangeAspect="1"/>
          </p:cNvPicPr>
          <p:nvPr/>
        </p:nvPicPr>
        <p:blipFill rotWithShape="1">
          <a:blip r:embed="rId3"/>
          <a:srcRect b="22629"/>
          <a:stretch/>
        </p:blipFill>
        <p:spPr>
          <a:xfrm>
            <a:off x="8805189" y="904526"/>
            <a:ext cx="3389670" cy="5221640"/>
          </a:xfrm>
          <a:prstGeom prst="rect">
            <a:avLst/>
          </a:prstGeom>
        </p:spPr>
      </p:pic>
      <p:sp>
        <p:nvSpPr>
          <p:cNvPr id="7" name="Title 6">
            <a:extLst>
              <a:ext uri="{FF2B5EF4-FFF2-40B4-BE49-F238E27FC236}">
                <a16:creationId xmlns:a16="http://schemas.microsoft.com/office/drawing/2014/main" id="{F2244080-48A5-4877-8161-42B10067D2B6}"/>
              </a:ext>
            </a:extLst>
          </p:cNvPr>
          <p:cNvSpPr>
            <a:spLocks noGrp="1"/>
          </p:cNvSpPr>
          <p:nvPr>
            <p:ph type="title"/>
          </p:nvPr>
        </p:nvSpPr>
        <p:spPr/>
        <p:txBody>
          <a:bodyPr>
            <a:normAutofit fontScale="90000"/>
          </a:bodyPr>
          <a:lstStyle/>
          <a:p>
            <a:r>
              <a:rPr lang="en-US" dirty="0"/>
              <a:t>Global burden of HIV among Transmasculine Persons</a:t>
            </a:r>
          </a:p>
        </p:txBody>
      </p:sp>
      <p:sp>
        <p:nvSpPr>
          <p:cNvPr id="3" name="Content Placeholder 2">
            <a:extLst>
              <a:ext uri="{FF2B5EF4-FFF2-40B4-BE49-F238E27FC236}">
                <a16:creationId xmlns:a16="http://schemas.microsoft.com/office/drawing/2014/main" id="{91BC5A84-1020-4DB3-A72B-47754F9715F9}"/>
              </a:ext>
            </a:extLst>
          </p:cNvPr>
          <p:cNvSpPr>
            <a:spLocks noGrp="1"/>
          </p:cNvSpPr>
          <p:nvPr>
            <p:ph idx="1"/>
          </p:nvPr>
        </p:nvSpPr>
        <p:spPr>
          <a:xfrm>
            <a:off x="750479" y="1600202"/>
            <a:ext cx="7951459" cy="4525963"/>
          </a:xfrm>
        </p:spPr>
        <p:txBody>
          <a:bodyPr/>
          <a:lstStyle/>
          <a:p>
            <a:pPr marL="228594" indent="-228594" defTabSz="914377">
              <a:spcBef>
                <a:spcPts val="765"/>
              </a:spcBef>
              <a:buFont typeface="Arial" panose="020B0604020202020204" pitchFamily="34" charset="0"/>
              <a:buChar char="•"/>
            </a:pPr>
            <a:r>
              <a:rPr lang="en-US" sz="2667" dirty="0">
                <a:solidFill>
                  <a:srgbClr val="000000"/>
                </a:solidFill>
                <a:latin typeface="Helvetica" pitchFamily="2" charset="0"/>
              </a:rPr>
              <a:t>Quantitative data very limited</a:t>
            </a:r>
            <a:r>
              <a:rPr lang="en-US" sz="2667" baseline="30000" dirty="0">
                <a:solidFill>
                  <a:srgbClr val="000000"/>
                </a:solidFill>
                <a:latin typeface="Helvetica" pitchFamily="2" charset="0"/>
              </a:rPr>
              <a:t>1,2</a:t>
            </a:r>
            <a:endParaRPr lang="en-US" sz="2667" dirty="0">
              <a:solidFill>
                <a:srgbClr val="000000"/>
              </a:solidFill>
              <a:latin typeface="Helvetica" pitchFamily="2" charset="0"/>
            </a:endParaRPr>
          </a:p>
          <a:p>
            <a:pPr marL="971556" lvl="1" indent="-457200" defTabSz="914377">
              <a:spcBef>
                <a:spcPts val="765"/>
              </a:spcBef>
              <a:buFontTx/>
              <a:buChar char="-"/>
            </a:pPr>
            <a:r>
              <a:rPr lang="en-US" sz="2667" dirty="0">
                <a:solidFill>
                  <a:srgbClr val="000000"/>
                </a:solidFill>
                <a:latin typeface="Helvetica" pitchFamily="2" charset="0"/>
              </a:rPr>
              <a:t>Lab-confirmed HIV+: 0-4%</a:t>
            </a:r>
          </a:p>
          <a:p>
            <a:pPr marL="971556" lvl="1" indent="-457200" defTabSz="914377">
              <a:spcBef>
                <a:spcPts val="765"/>
              </a:spcBef>
              <a:buFontTx/>
              <a:buChar char="-"/>
            </a:pPr>
            <a:r>
              <a:rPr lang="en-US" sz="2667" dirty="0">
                <a:solidFill>
                  <a:srgbClr val="000000"/>
                </a:solidFill>
                <a:latin typeface="Helvetica" pitchFamily="2" charset="0"/>
              </a:rPr>
              <a:t>Self-report: 0-10% </a:t>
            </a:r>
          </a:p>
          <a:p>
            <a:pPr marL="228594" indent="-228594" defTabSz="914377">
              <a:spcBef>
                <a:spcPts val="765"/>
              </a:spcBef>
              <a:buFont typeface="Arial" panose="020B0604020202020204" pitchFamily="34" charset="0"/>
              <a:buChar char="•"/>
            </a:pPr>
            <a:r>
              <a:rPr lang="en-US" sz="2667" dirty="0">
                <a:solidFill>
                  <a:srgbClr val="000000"/>
                </a:solidFill>
                <a:latin typeface="Helvetica" pitchFamily="2" charset="0"/>
              </a:rPr>
              <a:t>Choosing the right denominator</a:t>
            </a:r>
          </a:p>
          <a:p>
            <a:pPr marL="156596" lvl="1" indent="0" defTabSz="914377">
              <a:spcBef>
                <a:spcPts val="765"/>
              </a:spcBef>
              <a:buNone/>
            </a:pPr>
            <a:r>
              <a:rPr lang="en-US" sz="2667" dirty="0">
                <a:solidFill>
                  <a:srgbClr val="000000"/>
                </a:solidFill>
                <a:latin typeface="Helvetica" pitchFamily="2" charset="0"/>
              </a:rPr>
              <a:t>- e.g., 63% of trans men identified as gay, bi, queer but only 1/3 of this group had sex with cis men</a:t>
            </a:r>
            <a:r>
              <a:rPr lang="en-US" sz="2667" baseline="30000" dirty="0">
                <a:solidFill>
                  <a:srgbClr val="000000"/>
                </a:solidFill>
                <a:latin typeface="Helvetica" pitchFamily="2" charset="0"/>
              </a:rPr>
              <a:t>3</a:t>
            </a:r>
          </a:p>
          <a:p>
            <a:endParaRPr lang="en-US" dirty="0"/>
          </a:p>
        </p:txBody>
      </p:sp>
      <p:sp>
        <p:nvSpPr>
          <p:cNvPr id="4" name="Slide Number Placeholder 3"/>
          <p:cNvSpPr>
            <a:spLocks noGrp="1"/>
          </p:cNvSpPr>
          <p:nvPr>
            <p:ph type="sldNum" sz="quarter" idx="4294967295"/>
          </p:nvPr>
        </p:nvSpPr>
        <p:spPr>
          <a:xfrm>
            <a:off x="11917363" y="4664075"/>
            <a:ext cx="274637" cy="273050"/>
          </a:xfrm>
          <a:prstGeom prst="ellipse">
            <a:avLst/>
          </a:prstGeom>
          <a:solidFill>
            <a:srgbClr val="1D1D1D">
              <a:alpha val="70000"/>
            </a:srgbClr>
          </a:solidFill>
        </p:spPr>
        <p:txBody>
          <a:bodyPr vert="horz" lIns="18288" tIns="45720" rIns="18288" bIns="45720" rtlCol="0" anchor="ctr">
            <a:noAutofit/>
          </a:bodyPr>
          <a:lstStyle>
            <a:defPPr>
              <a:defRPr lang="en-US"/>
            </a:defPPr>
            <a:lvl1pPr marL="0" algn="ctr" defTabSz="342900" rtl="0" eaLnBrk="1" latinLnBrk="0" hangingPunct="1">
              <a:defRPr sz="825" kern="1200" spc="0" baseline="0">
                <a:solidFill>
                  <a:srgbClr val="FFFFFF"/>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pPr defTabSz="342891"/>
            <a:fld id="{1994E9A0-41B1-1F44-8321-003136DAA28F}" type="slidenum">
              <a:rPr lang="en-US" smtClean="0"/>
              <a:pPr defTabSz="342891"/>
              <a:t>12</a:t>
            </a:fld>
            <a:endParaRPr lang="en-US" dirty="0">
              <a:solidFill>
                <a:prstClr val="white"/>
              </a:solidFill>
              <a:latin typeface="Gill Sans MT" panose="020B0502020104020203"/>
            </a:endParaRPr>
          </a:p>
        </p:txBody>
      </p:sp>
      <p:sp>
        <p:nvSpPr>
          <p:cNvPr id="5" name="Rectangle 4">
            <a:extLst>
              <a:ext uri="{FF2B5EF4-FFF2-40B4-BE49-F238E27FC236}">
                <a16:creationId xmlns:a16="http://schemas.microsoft.com/office/drawing/2014/main" id="{88DC1CC3-F835-3A40-BBDE-BCBE2332B22A}"/>
              </a:ext>
            </a:extLst>
          </p:cNvPr>
          <p:cNvSpPr/>
          <p:nvPr/>
        </p:nvSpPr>
        <p:spPr>
          <a:xfrm>
            <a:off x="1007435" y="1220755"/>
            <a:ext cx="8352928" cy="913199"/>
          </a:xfrm>
          <a:prstGeom prst="rect">
            <a:avLst/>
          </a:prstGeom>
        </p:spPr>
        <p:txBody>
          <a:bodyPr wrap="square">
            <a:spAutoFit/>
          </a:bodyPr>
          <a:lstStyle/>
          <a:p>
            <a:pPr marL="228606" lvl="1" defTabSz="914377">
              <a:buClr>
                <a:srgbClr val="418AB3"/>
              </a:buClr>
            </a:pPr>
            <a:endParaRPr lang="en-US" sz="2667" dirty="0">
              <a:solidFill>
                <a:srgbClr val="000000"/>
              </a:solidFill>
              <a:latin typeface="Helvetica" pitchFamily="2" charset="0"/>
            </a:endParaRPr>
          </a:p>
          <a:p>
            <a:endParaRPr lang="en-US" sz="2667" dirty="0">
              <a:latin typeface="Helvetica" pitchFamily="2" charset="0"/>
            </a:endParaRPr>
          </a:p>
        </p:txBody>
      </p:sp>
      <p:sp>
        <p:nvSpPr>
          <p:cNvPr id="8" name="Rectangle 7">
            <a:extLst>
              <a:ext uri="{FF2B5EF4-FFF2-40B4-BE49-F238E27FC236}">
                <a16:creationId xmlns:a16="http://schemas.microsoft.com/office/drawing/2014/main" id="{000BF7F6-2825-304D-96A8-44129D0F2E3E}"/>
              </a:ext>
            </a:extLst>
          </p:cNvPr>
          <p:cNvSpPr/>
          <p:nvPr/>
        </p:nvSpPr>
        <p:spPr>
          <a:xfrm>
            <a:off x="135659" y="5257798"/>
            <a:ext cx="6096000" cy="954300"/>
          </a:xfrm>
          <a:prstGeom prst="rect">
            <a:avLst/>
          </a:prstGeom>
        </p:spPr>
        <p:txBody>
          <a:bodyPr>
            <a:spAutoFit/>
          </a:bodyPr>
          <a:lstStyle/>
          <a:p>
            <a:pPr defTabSz="342891">
              <a:defRPr/>
            </a:pPr>
            <a:r>
              <a:rPr lang="en-US" sz="1867" baseline="30000" dirty="0">
                <a:solidFill>
                  <a:prstClr val="black"/>
                </a:solidFill>
                <a:latin typeface="Helvetica" pitchFamily="2" charset="0"/>
              </a:rPr>
              <a:t>1</a:t>
            </a:r>
            <a:r>
              <a:rPr lang="en-US" sz="1867" dirty="0">
                <a:solidFill>
                  <a:prstClr val="black"/>
                </a:solidFill>
                <a:latin typeface="Helvetica" pitchFamily="2" charset="0"/>
              </a:rPr>
              <a:t> Reisner &amp; Murchison. </a:t>
            </a:r>
            <a:r>
              <a:rPr lang="en-US" sz="1867" i="1" dirty="0">
                <a:solidFill>
                  <a:prstClr val="black"/>
                </a:solidFill>
                <a:latin typeface="Helvetica" pitchFamily="2" charset="0"/>
              </a:rPr>
              <a:t>Global Public Health. </a:t>
            </a:r>
            <a:r>
              <a:rPr lang="en-US" sz="1867" dirty="0">
                <a:solidFill>
                  <a:prstClr val="black"/>
                </a:solidFill>
                <a:latin typeface="Helvetica" pitchFamily="2" charset="0"/>
              </a:rPr>
              <a:t>2016. </a:t>
            </a:r>
          </a:p>
          <a:p>
            <a:pPr defTabSz="342891">
              <a:defRPr/>
            </a:pPr>
            <a:r>
              <a:rPr lang="en-US" sz="1867" baseline="30000" dirty="0">
                <a:solidFill>
                  <a:prstClr val="black"/>
                </a:solidFill>
                <a:latin typeface="Helvetica" pitchFamily="2" charset="0"/>
              </a:rPr>
              <a:t>2  </a:t>
            </a:r>
            <a:r>
              <a:rPr lang="en-US" sz="1867" dirty="0" err="1">
                <a:solidFill>
                  <a:prstClr val="black"/>
                </a:solidFill>
                <a:latin typeface="Helvetica" pitchFamily="2" charset="0"/>
              </a:rPr>
              <a:t>Poteat</a:t>
            </a:r>
            <a:r>
              <a:rPr lang="en-US" sz="1867" dirty="0">
                <a:solidFill>
                  <a:prstClr val="black"/>
                </a:solidFill>
                <a:latin typeface="Helvetica" pitchFamily="2" charset="0"/>
              </a:rPr>
              <a:t> et al. </a:t>
            </a:r>
            <a:r>
              <a:rPr lang="en-US" sz="1867" i="1" dirty="0">
                <a:solidFill>
                  <a:prstClr val="black"/>
                </a:solidFill>
                <a:latin typeface="Helvetica" pitchFamily="2" charset="0"/>
              </a:rPr>
              <a:t>JAIDS. </a:t>
            </a:r>
            <a:r>
              <a:rPr lang="en-US" sz="1867" dirty="0">
                <a:solidFill>
                  <a:prstClr val="black"/>
                </a:solidFill>
                <a:latin typeface="Helvetica" pitchFamily="2" charset="0"/>
              </a:rPr>
              <a:t>2016. </a:t>
            </a:r>
          </a:p>
          <a:p>
            <a:pPr defTabSz="342891">
              <a:defRPr/>
            </a:pPr>
            <a:r>
              <a:rPr lang="en-US" sz="1867" baseline="30000" dirty="0">
                <a:solidFill>
                  <a:prstClr val="black"/>
                </a:solidFill>
                <a:latin typeface="Helvetica" pitchFamily="2" charset="0"/>
              </a:rPr>
              <a:t>3</a:t>
            </a:r>
            <a:r>
              <a:rPr lang="en-US" sz="1867" dirty="0">
                <a:solidFill>
                  <a:prstClr val="black"/>
                </a:solidFill>
                <a:latin typeface="Helvetica" pitchFamily="2" charset="0"/>
              </a:rPr>
              <a:t> Scheim et al. </a:t>
            </a:r>
            <a:r>
              <a:rPr lang="en-US" sz="1867" i="1" dirty="0">
                <a:solidFill>
                  <a:prstClr val="black"/>
                </a:solidFill>
                <a:latin typeface="Helvetica" pitchFamily="2" charset="0"/>
              </a:rPr>
              <a:t>JAIDS. </a:t>
            </a:r>
            <a:r>
              <a:rPr lang="en-US" sz="1867" dirty="0">
                <a:solidFill>
                  <a:prstClr val="black"/>
                </a:solidFill>
                <a:latin typeface="Helvetica" pitchFamily="2" charset="0"/>
              </a:rPr>
              <a:t>2017. </a:t>
            </a:r>
            <a:endParaRPr lang="en-US" sz="1867" baseline="30000" dirty="0">
              <a:solidFill>
                <a:prstClr val="black"/>
              </a:solidFill>
              <a:latin typeface="Helvetica" pitchFamily="2" charset="0"/>
            </a:endParaRPr>
          </a:p>
        </p:txBody>
      </p:sp>
      <p:sp>
        <p:nvSpPr>
          <p:cNvPr id="9" name="TextBox 8">
            <a:extLst>
              <a:ext uri="{FF2B5EF4-FFF2-40B4-BE49-F238E27FC236}">
                <a16:creationId xmlns:a16="http://schemas.microsoft.com/office/drawing/2014/main" id="{24DB5D57-DF00-4774-A601-BC9FB68FFAAC}"/>
              </a:ext>
            </a:extLst>
          </p:cNvPr>
          <p:cNvSpPr txBox="1"/>
          <p:nvPr/>
        </p:nvSpPr>
        <p:spPr>
          <a:xfrm>
            <a:off x="8805189" y="6346497"/>
            <a:ext cx="1671996" cy="369332"/>
          </a:xfrm>
          <a:prstGeom prst="rect">
            <a:avLst/>
          </a:prstGeom>
          <a:noFill/>
        </p:spPr>
        <p:txBody>
          <a:bodyPr wrap="none" rtlCol="0">
            <a:spAutoFit/>
          </a:bodyPr>
          <a:lstStyle/>
          <a:p>
            <a:r>
              <a:rPr lang="en-US" dirty="0"/>
              <a:t>Slide: A. </a:t>
            </a:r>
            <a:r>
              <a:rPr lang="en-US" dirty="0" err="1"/>
              <a:t>Scheim</a:t>
            </a:r>
            <a:endParaRPr lang="en-US" dirty="0"/>
          </a:p>
        </p:txBody>
      </p:sp>
    </p:spTree>
    <p:extLst>
      <p:ext uri="{BB962C8B-B14F-4D97-AF65-F5344CB8AC3E}">
        <p14:creationId xmlns:p14="http://schemas.microsoft.com/office/powerpoint/2010/main" val="8123946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10E61A2E-B59D-441A-AD23-718855C40675}"/>
              </a:ext>
            </a:extLst>
          </p:cNvPr>
          <p:cNvSpPr>
            <a:spLocks noGrp="1"/>
          </p:cNvSpPr>
          <p:nvPr>
            <p:ph type="title"/>
          </p:nvPr>
        </p:nvSpPr>
        <p:spPr>
          <a:xfrm>
            <a:off x="563864" y="274639"/>
            <a:ext cx="11064273" cy="1143000"/>
          </a:xfrm>
        </p:spPr>
        <p:txBody>
          <a:bodyPr>
            <a:normAutofit fontScale="90000"/>
          </a:bodyPr>
          <a:lstStyle/>
          <a:p>
            <a:pPr algn="l"/>
            <a:r>
              <a:rPr lang="en-US" dirty="0"/>
              <a:t>HIV Incidence </a:t>
            </a:r>
            <a:br>
              <a:rPr lang="en-US" dirty="0"/>
            </a:br>
            <a:r>
              <a:rPr lang="en-US" dirty="0"/>
              <a:t>Transgender Women</a:t>
            </a:r>
          </a:p>
        </p:txBody>
      </p:sp>
      <p:sp>
        <p:nvSpPr>
          <p:cNvPr id="12" name="Content Placeholder 3">
            <a:extLst>
              <a:ext uri="{FF2B5EF4-FFF2-40B4-BE49-F238E27FC236}">
                <a16:creationId xmlns:a16="http://schemas.microsoft.com/office/drawing/2014/main" id="{D7C5A79E-0561-4A2C-8C80-929E1B892F94}"/>
              </a:ext>
            </a:extLst>
          </p:cNvPr>
          <p:cNvSpPr>
            <a:spLocks noGrp="1"/>
          </p:cNvSpPr>
          <p:nvPr>
            <p:ph sz="half" idx="2"/>
          </p:nvPr>
        </p:nvSpPr>
        <p:spPr>
          <a:xfrm>
            <a:off x="647030" y="1737419"/>
            <a:ext cx="5384800" cy="4525963"/>
          </a:xfrm>
        </p:spPr>
        <p:txBody>
          <a:bodyPr>
            <a:normAutofit/>
          </a:bodyPr>
          <a:lstStyle/>
          <a:p>
            <a:pPr>
              <a:spcBef>
                <a:spcPts val="0"/>
              </a:spcBef>
            </a:pPr>
            <a:r>
              <a:rPr lang="en-US" sz="2600" dirty="0"/>
              <a:t>Spain: 1.2/100 p-y</a:t>
            </a:r>
          </a:p>
          <a:p>
            <a:pPr>
              <a:spcBef>
                <a:spcPts val="0"/>
              </a:spcBef>
            </a:pPr>
            <a:r>
              <a:rPr lang="en-US" sz="2600" dirty="0"/>
              <a:t>Peru: 2.3/100 p-y</a:t>
            </a:r>
          </a:p>
          <a:p>
            <a:pPr>
              <a:spcBef>
                <a:spcPts val="0"/>
              </a:spcBef>
            </a:pPr>
            <a:r>
              <a:rPr lang="en-US" sz="2600" dirty="0"/>
              <a:t>USA: 2.8/100 p-y</a:t>
            </a:r>
          </a:p>
          <a:p>
            <a:pPr>
              <a:spcBef>
                <a:spcPts val="0"/>
              </a:spcBef>
            </a:pPr>
            <a:r>
              <a:rPr lang="en-US" sz="2600" dirty="0" err="1"/>
              <a:t>iPrEX</a:t>
            </a:r>
            <a:r>
              <a:rPr lang="en-US" sz="2600" dirty="0"/>
              <a:t>: 3.6/ 100 p-y</a:t>
            </a:r>
          </a:p>
          <a:p>
            <a:pPr>
              <a:spcBef>
                <a:spcPts val="0"/>
              </a:spcBef>
            </a:pPr>
            <a:r>
              <a:rPr lang="en-US" sz="2600" dirty="0"/>
              <a:t>Argentina: 10.7 per 100 p-y</a:t>
            </a:r>
          </a:p>
          <a:p>
            <a:pPr>
              <a:spcBef>
                <a:spcPts val="0"/>
              </a:spcBef>
            </a:pPr>
            <a:r>
              <a:rPr lang="en-US" sz="2600" dirty="0"/>
              <a:t>Kenya 20 per 100 p-y</a:t>
            </a:r>
          </a:p>
          <a:p>
            <a:pPr marL="0" indent="0">
              <a:buNone/>
            </a:pPr>
            <a:endParaRPr lang="en-US" dirty="0"/>
          </a:p>
        </p:txBody>
      </p:sp>
      <p:sp>
        <p:nvSpPr>
          <p:cNvPr id="13" name="Rectangle 12">
            <a:extLst>
              <a:ext uri="{FF2B5EF4-FFF2-40B4-BE49-F238E27FC236}">
                <a16:creationId xmlns:a16="http://schemas.microsoft.com/office/drawing/2014/main" id="{141258D9-52D0-4BDE-BF83-36F959F9AC84}"/>
              </a:ext>
            </a:extLst>
          </p:cNvPr>
          <p:cNvSpPr/>
          <p:nvPr/>
        </p:nvSpPr>
        <p:spPr>
          <a:xfrm>
            <a:off x="173766" y="5293579"/>
            <a:ext cx="6271821" cy="830997"/>
          </a:xfrm>
          <a:prstGeom prst="rect">
            <a:avLst/>
          </a:prstGeom>
        </p:spPr>
        <p:txBody>
          <a:bodyPr wrap="square">
            <a:spAutoFit/>
          </a:bodyPr>
          <a:lstStyle/>
          <a:p>
            <a:pPr lvl="0" defTabSz="914400">
              <a:defRPr/>
            </a:pPr>
            <a:r>
              <a:rPr lang="en-US" sz="1600" dirty="0">
                <a:solidFill>
                  <a:prstClr val="black"/>
                </a:solidFill>
                <a:latin typeface="Franklin Gothic Book" panose="020B0503020102020204" pitchFamily="34" charset="0"/>
              </a:rPr>
              <a:t>Castillo </a:t>
            </a:r>
            <a:r>
              <a:rPr kumimoji="0" lang="en-US" sz="1600" b="0" i="0" u="none" strike="noStrike" kern="1200" cap="none" spc="0" normalizeH="0" baseline="0" noProof="0" dirty="0">
                <a:ln>
                  <a:noFill/>
                </a:ln>
                <a:solidFill>
                  <a:prstClr val="black"/>
                </a:solidFill>
                <a:effectLst/>
                <a:uLnTx/>
                <a:uFillTx/>
                <a:latin typeface="Franklin Gothic Book" panose="020B0503020102020204" pitchFamily="34" charset="0"/>
              </a:rPr>
              <a:t>R, JAIDS 2015; Diez M, Euro </a:t>
            </a:r>
            <a:r>
              <a:rPr kumimoji="0" lang="en-US" sz="1600" b="0" i="0" u="none" strike="noStrike" kern="1200" cap="none" spc="0" normalizeH="0" baseline="0" noProof="0" dirty="0" err="1">
                <a:ln>
                  <a:noFill/>
                </a:ln>
                <a:solidFill>
                  <a:prstClr val="black"/>
                </a:solidFill>
                <a:effectLst/>
                <a:uLnTx/>
                <a:uFillTx/>
                <a:latin typeface="Franklin Gothic Book" panose="020B0503020102020204" pitchFamily="34" charset="0"/>
              </a:rPr>
              <a:t>Surveill</a:t>
            </a:r>
            <a:r>
              <a:rPr kumimoji="0" lang="en-US" sz="1600" b="0" i="0" u="none" strike="noStrike" kern="1200" cap="none" spc="0" normalizeH="0" baseline="0" noProof="0" dirty="0">
                <a:ln>
                  <a:noFill/>
                </a:ln>
                <a:solidFill>
                  <a:prstClr val="black"/>
                </a:solidFill>
                <a:effectLst/>
                <a:uLnTx/>
                <a:uFillTx/>
                <a:latin typeface="Franklin Gothic Book" panose="020B0503020102020204" pitchFamily="34" charset="0"/>
              </a:rPr>
              <a:t>. 2014; Buchbinder SP, Lancet Infect Dis. 2014; </a:t>
            </a:r>
            <a:r>
              <a:rPr kumimoji="0" lang="en-US" sz="1600" b="0" i="0" u="none" strike="noStrike" kern="1200" cap="none" spc="0" normalizeH="0" baseline="0" noProof="0" dirty="0" err="1">
                <a:ln>
                  <a:noFill/>
                </a:ln>
                <a:solidFill>
                  <a:prstClr val="black"/>
                </a:solidFill>
                <a:effectLst/>
                <a:uLnTx/>
                <a:uFillTx/>
                <a:latin typeface="Franklin Gothic Book" panose="020B0503020102020204" pitchFamily="34" charset="0"/>
              </a:rPr>
              <a:t>Nuttbrock</a:t>
            </a:r>
            <a:r>
              <a:rPr kumimoji="0" lang="en-US" sz="1600" b="0" i="0" u="none" strike="noStrike" kern="1200" cap="none" spc="0" normalizeH="0" baseline="0" noProof="0" dirty="0">
                <a:ln>
                  <a:noFill/>
                </a:ln>
                <a:solidFill>
                  <a:prstClr val="black"/>
                </a:solidFill>
                <a:effectLst/>
                <a:uLnTx/>
                <a:uFillTx/>
                <a:latin typeface="Franklin Gothic Book" panose="020B0503020102020204" pitchFamily="34" charset="0"/>
              </a:rPr>
              <a:t> L, AIDS </a:t>
            </a:r>
            <a:r>
              <a:rPr kumimoji="0" lang="en-US" sz="1600" b="0" i="0" u="none" strike="noStrike" kern="1200" cap="none" spc="0" normalizeH="0" baseline="0" noProof="0" dirty="0" err="1">
                <a:ln>
                  <a:noFill/>
                </a:ln>
                <a:solidFill>
                  <a:prstClr val="black"/>
                </a:solidFill>
                <a:effectLst/>
                <a:uLnTx/>
                <a:uFillTx/>
                <a:latin typeface="Franklin Gothic Book" panose="020B0503020102020204" pitchFamily="34" charset="0"/>
              </a:rPr>
              <a:t>Behav</a:t>
            </a:r>
            <a:r>
              <a:rPr kumimoji="0" lang="en-US" sz="1600" b="0" i="0" u="none" strike="noStrike" kern="1200" cap="none" spc="0" normalizeH="0" baseline="0" noProof="0" dirty="0">
                <a:ln>
                  <a:noFill/>
                </a:ln>
                <a:solidFill>
                  <a:prstClr val="black"/>
                </a:solidFill>
                <a:effectLst/>
                <a:uLnTx/>
                <a:uFillTx/>
                <a:latin typeface="Franklin Gothic Book" panose="020B0503020102020204" pitchFamily="34" charset="0"/>
              </a:rPr>
              <a:t>. 2015;Buchbinder SP, Lancet Infect Dis. 2014;</a:t>
            </a:r>
            <a:r>
              <a:rPr kumimoji="0" lang="it-IT" sz="1600" b="0" i="0" u="none" strike="noStrike" kern="1200" cap="none" spc="0" normalizeH="0" baseline="0" noProof="0" dirty="0">
                <a:ln>
                  <a:noFill/>
                </a:ln>
                <a:solidFill>
                  <a:prstClr val="black"/>
                </a:solidFill>
                <a:effectLst/>
                <a:uLnTx/>
                <a:uFillTx/>
                <a:latin typeface="Franklin Gothic Book" panose="020B0503020102020204" pitchFamily="34" charset="0"/>
              </a:rPr>
              <a:t> </a:t>
            </a:r>
            <a:r>
              <a:rPr kumimoji="0" lang="en-US" sz="1600" b="0" i="0" u="none" strike="noStrike" kern="1200" cap="none" spc="0" normalizeH="0" baseline="0" noProof="0" dirty="0">
                <a:ln>
                  <a:noFill/>
                </a:ln>
                <a:solidFill>
                  <a:prstClr val="black"/>
                </a:solidFill>
                <a:effectLst/>
                <a:uLnTx/>
                <a:uFillTx/>
                <a:latin typeface="Franklin Gothic Book" panose="020B0503020102020204" pitchFamily="34" charset="0"/>
              </a:rPr>
              <a:t>Kimani M JIAS 2019</a:t>
            </a:r>
          </a:p>
        </p:txBody>
      </p:sp>
      <p:sp>
        <p:nvSpPr>
          <p:cNvPr id="14" name="Rectangle 13">
            <a:extLst>
              <a:ext uri="{FF2B5EF4-FFF2-40B4-BE49-F238E27FC236}">
                <a16:creationId xmlns:a16="http://schemas.microsoft.com/office/drawing/2014/main" id="{A1FD65BE-92DC-4D89-8047-ABC8293AB08F}"/>
              </a:ext>
            </a:extLst>
          </p:cNvPr>
          <p:cNvSpPr/>
          <p:nvPr/>
        </p:nvSpPr>
        <p:spPr>
          <a:xfrm>
            <a:off x="6570406" y="-1892"/>
            <a:ext cx="5622939" cy="6126468"/>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5563ED86-5AB9-44C0-921C-E998F222CCDC}"/>
              </a:ext>
            </a:extLst>
          </p:cNvPr>
          <p:cNvSpPr txBox="1"/>
          <p:nvPr/>
        </p:nvSpPr>
        <p:spPr>
          <a:xfrm flipH="1">
            <a:off x="6931892" y="404430"/>
            <a:ext cx="5169509" cy="4462760"/>
          </a:xfrm>
          <a:prstGeom prst="rect">
            <a:avLst/>
          </a:prstGeom>
          <a:solidFill>
            <a:schemeClr val="tx1"/>
          </a:solidFill>
        </p:spPr>
        <p:txBody>
          <a:bodyPr wrap="square" rtlCol="0">
            <a:spAutoFit/>
          </a:bodyPr>
          <a:lstStyle/>
          <a:p>
            <a:r>
              <a:rPr lang="en-US" sz="4400" dirty="0">
                <a:solidFill>
                  <a:srgbClr val="FFC000"/>
                </a:solidFill>
                <a:latin typeface="Bahnschrift SemiBold" panose="020B0502040204020203" pitchFamily="34" charset="0"/>
              </a:rPr>
              <a:t>Criteria for PrEP</a:t>
            </a:r>
          </a:p>
          <a:p>
            <a:endParaRPr lang="en-US" sz="3000" dirty="0">
              <a:solidFill>
                <a:srgbClr val="FFC000"/>
              </a:solidFill>
              <a:latin typeface="Bahnschrift SemiBold" panose="020B0502040204020203" pitchFamily="34" charset="0"/>
            </a:endParaRPr>
          </a:p>
          <a:p>
            <a:r>
              <a:rPr lang="en-US" sz="3000" dirty="0">
                <a:solidFill>
                  <a:srgbClr val="FFC000"/>
                </a:solidFill>
                <a:latin typeface="Bahnschrift SemiBold" panose="020B0502040204020203" pitchFamily="34" charset="0"/>
              </a:rPr>
              <a:t>WHO 2015: </a:t>
            </a:r>
          </a:p>
          <a:p>
            <a:r>
              <a:rPr lang="en-US" sz="3000" dirty="0">
                <a:solidFill>
                  <a:srgbClr val="FFC000"/>
                </a:solidFill>
                <a:latin typeface="Bahnschrift SemiBold" panose="020B0502040204020203" pitchFamily="34" charset="0"/>
              </a:rPr>
              <a:t>Incidence &gt; 3 per 100 person-years</a:t>
            </a:r>
          </a:p>
          <a:p>
            <a:endParaRPr lang="en-US" sz="3000" dirty="0">
              <a:solidFill>
                <a:srgbClr val="FFC000"/>
              </a:solidFill>
              <a:latin typeface="Bahnschrift SemiBold" panose="020B0502040204020203" pitchFamily="34" charset="0"/>
            </a:endParaRPr>
          </a:p>
          <a:p>
            <a:r>
              <a:rPr lang="en-US" sz="3000" dirty="0">
                <a:solidFill>
                  <a:srgbClr val="FFC000"/>
                </a:solidFill>
                <a:latin typeface="Bahnschrift SemiBold" panose="020B0502040204020203" pitchFamily="34" charset="0"/>
              </a:rPr>
              <a:t>IAS-USA guidelines:  </a:t>
            </a:r>
          </a:p>
          <a:p>
            <a:r>
              <a:rPr lang="en-US" sz="3000" dirty="0">
                <a:solidFill>
                  <a:srgbClr val="FFC000"/>
                </a:solidFill>
                <a:latin typeface="Bahnschrift SemiBold" panose="020B0502040204020203" pitchFamily="34" charset="0"/>
              </a:rPr>
              <a:t>Incidence &gt; 2 per 100  person-years</a:t>
            </a:r>
          </a:p>
        </p:txBody>
      </p:sp>
      <p:sp>
        <p:nvSpPr>
          <p:cNvPr id="16" name="Flowchart: Extract 15">
            <a:extLst>
              <a:ext uri="{FF2B5EF4-FFF2-40B4-BE49-F238E27FC236}">
                <a16:creationId xmlns:a16="http://schemas.microsoft.com/office/drawing/2014/main" id="{9BD085B4-3069-445B-B4A3-40E415E0F8B7}"/>
              </a:ext>
            </a:extLst>
          </p:cNvPr>
          <p:cNvSpPr/>
          <p:nvPr/>
        </p:nvSpPr>
        <p:spPr>
          <a:xfrm rot="16200000">
            <a:off x="5357620" y="2177139"/>
            <a:ext cx="685800" cy="1819615"/>
          </a:xfrm>
          <a:prstGeom prst="flowChartExtra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1554263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1" dirty="0"/>
              <a:t>PrEP: Results from Clinical Trials</a:t>
            </a:r>
          </a:p>
        </p:txBody>
      </p:sp>
      <p:sp>
        <p:nvSpPr>
          <p:cNvPr id="6" name="Text Placeholder 5"/>
          <p:cNvSpPr>
            <a:spLocks noGrp="1"/>
          </p:cNvSpPr>
          <p:nvPr>
            <p:ph type="body" sz="quarter" idx="4294967295"/>
          </p:nvPr>
        </p:nvSpPr>
        <p:spPr>
          <a:xfrm>
            <a:off x="7610474" y="6126936"/>
            <a:ext cx="4581526" cy="747712"/>
          </a:xfrm>
        </p:spPr>
        <p:txBody>
          <a:bodyPr>
            <a:normAutofit fontScale="70000" lnSpcReduction="20000"/>
          </a:bodyPr>
          <a:lstStyle/>
          <a:p>
            <a:pPr marL="0" indent="0">
              <a:buNone/>
            </a:pPr>
            <a:r>
              <a:rPr lang="en-US" sz="1800" dirty="0"/>
              <a:t>US Public Health Services. Pre-exposure Prophylaxis for The Prevention Of HIV Infection In The United States, 2014. </a:t>
            </a:r>
            <a:r>
              <a:rPr lang="en-US" sz="1800" dirty="0">
                <a:hlinkClick r:id="rId2"/>
              </a:rPr>
              <a:t>http://www.cdc.gov/hiv/pdf/guidelines/PrEPguidelines2014.pdf</a:t>
            </a:r>
            <a:r>
              <a:rPr lang="en-US" sz="1800" dirty="0"/>
              <a:t>.</a:t>
            </a:r>
          </a:p>
        </p:txBody>
      </p:sp>
      <p:graphicFrame>
        <p:nvGraphicFramePr>
          <p:cNvPr id="8" name="Content Placeholder 5"/>
          <p:cNvGraphicFramePr>
            <a:graphicFrameLocks/>
          </p:cNvGraphicFramePr>
          <p:nvPr>
            <p:extLst>
              <p:ext uri="{D42A27DB-BD31-4B8C-83A1-F6EECF244321}">
                <p14:modId xmlns:p14="http://schemas.microsoft.com/office/powerpoint/2010/main" val="277443881"/>
              </p:ext>
            </p:extLst>
          </p:nvPr>
        </p:nvGraphicFramePr>
        <p:xfrm>
          <a:off x="1609262" y="1104898"/>
          <a:ext cx="9153987" cy="4565635"/>
        </p:xfrm>
        <a:graphic>
          <a:graphicData uri="http://schemas.openxmlformats.org/drawingml/2006/table">
            <a:tbl>
              <a:tblPr firstRow="1" bandRow="1">
                <a:tableStyleId>{073A0DAA-6AF3-43AB-8588-CEC1D06C72B9}</a:tableStyleId>
              </a:tblPr>
              <a:tblGrid>
                <a:gridCol w="1130087">
                  <a:extLst>
                    <a:ext uri="{9D8B030D-6E8A-4147-A177-3AD203B41FA5}">
                      <a16:colId xmlns:a16="http://schemas.microsoft.com/office/drawing/2014/main" val="20000"/>
                    </a:ext>
                  </a:extLst>
                </a:gridCol>
                <a:gridCol w="1485908">
                  <a:extLst>
                    <a:ext uri="{9D8B030D-6E8A-4147-A177-3AD203B41FA5}">
                      <a16:colId xmlns:a16="http://schemas.microsoft.com/office/drawing/2014/main" val="20001"/>
                    </a:ext>
                  </a:extLst>
                </a:gridCol>
                <a:gridCol w="950968">
                  <a:extLst>
                    <a:ext uri="{9D8B030D-6E8A-4147-A177-3AD203B41FA5}">
                      <a16:colId xmlns:a16="http://schemas.microsoft.com/office/drawing/2014/main" val="20002"/>
                    </a:ext>
                  </a:extLst>
                </a:gridCol>
                <a:gridCol w="1021911">
                  <a:extLst>
                    <a:ext uri="{9D8B030D-6E8A-4147-A177-3AD203B41FA5}">
                      <a16:colId xmlns:a16="http://schemas.microsoft.com/office/drawing/2014/main" val="20003"/>
                    </a:ext>
                  </a:extLst>
                </a:gridCol>
                <a:gridCol w="1113483">
                  <a:extLst>
                    <a:ext uri="{9D8B030D-6E8A-4147-A177-3AD203B41FA5}">
                      <a16:colId xmlns:a16="http://schemas.microsoft.com/office/drawing/2014/main" val="20004"/>
                    </a:ext>
                  </a:extLst>
                </a:gridCol>
                <a:gridCol w="825595">
                  <a:extLst>
                    <a:ext uri="{9D8B030D-6E8A-4147-A177-3AD203B41FA5}">
                      <a16:colId xmlns:a16="http://schemas.microsoft.com/office/drawing/2014/main" val="20005"/>
                    </a:ext>
                  </a:extLst>
                </a:gridCol>
                <a:gridCol w="1475493">
                  <a:extLst>
                    <a:ext uri="{9D8B030D-6E8A-4147-A177-3AD203B41FA5}">
                      <a16:colId xmlns:a16="http://schemas.microsoft.com/office/drawing/2014/main" val="20006"/>
                    </a:ext>
                  </a:extLst>
                </a:gridCol>
                <a:gridCol w="1150542">
                  <a:extLst>
                    <a:ext uri="{9D8B030D-6E8A-4147-A177-3AD203B41FA5}">
                      <a16:colId xmlns:a16="http://schemas.microsoft.com/office/drawing/2014/main" val="20007"/>
                    </a:ext>
                  </a:extLst>
                </a:gridCol>
              </a:tblGrid>
              <a:tr h="585526">
                <a:tc rowSpan="2">
                  <a:txBody>
                    <a:bodyPr/>
                    <a:lstStyle/>
                    <a:p>
                      <a:pPr marL="0" marR="0" algn="l">
                        <a:lnSpc>
                          <a:spcPct val="90000"/>
                        </a:lnSpc>
                        <a:spcBef>
                          <a:spcPts val="0"/>
                        </a:spcBef>
                        <a:spcAft>
                          <a:spcPts val="0"/>
                        </a:spcAft>
                      </a:pPr>
                      <a:endParaRPr lang="en-US" sz="1500" dirty="0">
                        <a:effectLst/>
                        <a:latin typeface="Franklin Gothic Book" panose="020B0503020102020204" pitchFamily="34" charset="0"/>
                      </a:endParaRPr>
                    </a:p>
                    <a:p>
                      <a:pPr marL="0" marR="0" algn="l">
                        <a:lnSpc>
                          <a:spcPct val="90000"/>
                        </a:lnSpc>
                        <a:spcBef>
                          <a:spcPts val="0"/>
                        </a:spcBef>
                        <a:spcAft>
                          <a:spcPts val="0"/>
                        </a:spcAft>
                      </a:pPr>
                      <a:endParaRPr lang="en-US" sz="1500" dirty="0">
                        <a:effectLst/>
                        <a:latin typeface="Franklin Gothic Book" panose="020B0503020102020204" pitchFamily="34" charset="0"/>
                      </a:endParaRPr>
                    </a:p>
                    <a:p>
                      <a:pPr marL="0" marR="0" algn="l">
                        <a:lnSpc>
                          <a:spcPct val="90000"/>
                        </a:lnSpc>
                        <a:spcBef>
                          <a:spcPts val="0"/>
                        </a:spcBef>
                        <a:spcAft>
                          <a:spcPts val="0"/>
                        </a:spcAft>
                      </a:pPr>
                      <a:endParaRPr lang="en-US" sz="1500" dirty="0">
                        <a:effectLst/>
                        <a:latin typeface="Franklin Gothic Book" panose="020B0503020102020204" pitchFamily="34" charset="0"/>
                      </a:endParaRPr>
                    </a:p>
                    <a:p>
                      <a:pPr marL="0" marR="0" algn="l">
                        <a:lnSpc>
                          <a:spcPct val="90000"/>
                        </a:lnSpc>
                        <a:spcBef>
                          <a:spcPts val="0"/>
                        </a:spcBef>
                        <a:spcAft>
                          <a:spcPts val="0"/>
                        </a:spcAft>
                      </a:pPr>
                      <a:r>
                        <a:rPr lang="en-US" sz="1500" dirty="0">
                          <a:effectLst/>
                          <a:latin typeface="Franklin Gothic Book" panose="020B0503020102020204" pitchFamily="34" charset="0"/>
                        </a:rPr>
                        <a:t>Clinical trial</a:t>
                      </a:r>
                      <a:endParaRPr lang="en-US" sz="1500" b="1" dirty="0">
                        <a:solidFill>
                          <a:schemeClr val="bg1"/>
                        </a:solidFill>
                        <a:effectLst/>
                        <a:latin typeface="Franklin Gothic Book" panose="020B0503020102020204" pitchFamily="34" charset="0"/>
                        <a:ea typeface="Times New Roman"/>
                        <a:cs typeface="Arial"/>
                      </a:endParaRPr>
                    </a:p>
                  </a:txBody>
                  <a:tcPr marL="73812" marR="73812" marT="0" marB="0" anchor="ctr"/>
                </a:tc>
                <a:tc rowSpan="2">
                  <a:txBody>
                    <a:bodyPr/>
                    <a:lstStyle/>
                    <a:p>
                      <a:pPr marL="0" marR="0" algn="l">
                        <a:lnSpc>
                          <a:spcPct val="90000"/>
                        </a:lnSpc>
                        <a:spcBef>
                          <a:spcPts val="0"/>
                        </a:spcBef>
                        <a:spcAft>
                          <a:spcPts val="0"/>
                        </a:spcAft>
                      </a:pPr>
                      <a:endParaRPr lang="en-US" sz="1500" dirty="0">
                        <a:effectLst/>
                        <a:latin typeface="Franklin Gothic Book" panose="020B0503020102020204" pitchFamily="34" charset="0"/>
                      </a:endParaRPr>
                    </a:p>
                    <a:p>
                      <a:pPr marL="0" marR="0" algn="l">
                        <a:lnSpc>
                          <a:spcPct val="90000"/>
                        </a:lnSpc>
                        <a:spcBef>
                          <a:spcPts val="0"/>
                        </a:spcBef>
                        <a:spcAft>
                          <a:spcPts val="0"/>
                        </a:spcAft>
                      </a:pPr>
                      <a:endParaRPr lang="en-US" sz="1500" dirty="0">
                        <a:effectLst/>
                        <a:latin typeface="Franklin Gothic Book" panose="020B0503020102020204" pitchFamily="34" charset="0"/>
                      </a:endParaRPr>
                    </a:p>
                    <a:p>
                      <a:pPr marL="0" marR="0" algn="l">
                        <a:lnSpc>
                          <a:spcPct val="90000"/>
                        </a:lnSpc>
                        <a:spcBef>
                          <a:spcPts val="0"/>
                        </a:spcBef>
                        <a:spcAft>
                          <a:spcPts val="0"/>
                        </a:spcAft>
                      </a:pPr>
                      <a:endParaRPr lang="en-US" sz="1500" dirty="0">
                        <a:effectLst/>
                        <a:latin typeface="Franklin Gothic Book" panose="020B0503020102020204" pitchFamily="34" charset="0"/>
                      </a:endParaRPr>
                    </a:p>
                    <a:p>
                      <a:pPr marL="0" marR="0" algn="l">
                        <a:lnSpc>
                          <a:spcPct val="90000"/>
                        </a:lnSpc>
                        <a:spcBef>
                          <a:spcPts val="0"/>
                        </a:spcBef>
                        <a:spcAft>
                          <a:spcPts val="0"/>
                        </a:spcAft>
                      </a:pPr>
                      <a:r>
                        <a:rPr lang="en-US" sz="1500" dirty="0">
                          <a:effectLst/>
                          <a:latin typeface="Franklin Gothic Book" panose="020B0503020102020204" pitchFamily="34" charset="0"/>
                        </a:rPr>
                        <a:t>Participants</a:t>
                      </a:r>
                      <a:endParaRPr lang="en-US" sz="1500" dirty="0">
                        <a:solidFill>
                          <a:schemeClr val="bg1"/>
                        </a:solidFill>
                        <a:effectLst/>
                        <a:latin typeface="Franklin Gothic Book" panose="020B0503020102020204" pitchFamily="34" charset="0"/>
                        <a:ea typeface="Times New Roman"/>
                        <a:cs typeface="Arial"/>
                      </a:endParaRPr>
                    </a:p>
                  </a:txBody>
                  <a:tcPr marL="73812" marR="73812" marT="0" marB="0" anchor="ctr"/>
                </a:tc>
                <a:tc rowSpan="2">
                  <a:txBody>
                    <a:bodyPr/>
                    <a:lstStyle/>
                    <a:p>
                      <a:pPr marL="0" marR="0" algn="ctr">
                        <a:lnSpc>
                          <a:spcPct val="90000"/>
                        </a:lnSpc>
                        <a:spcBef>
                          <a:spcPts val="0"/>
                        </a:spcBef>
                        <a:spcAft>
                          <a:spcPts val="0"/>
                        </a:spcAft>
                      </a:pPr>
                      <a:endParaRPr lang="en-US" sz="1500" dirty="0">
                        <a:effectLst/>
                        <a:latin typeface="Franklin Gothic Book" panose="020B0503020102020204" pitchFamily="34" charset="0"/>
                      </a:endParaRPr>
                    </a:p>
                    <a:p>
                      <a:pPr marL="0" marR="0" algn="ctr">
                        <a:lnSpc>
                          <a:spcPct val="90000"/>
                        </a:lnSpc>
                        <a:spcBef>
                          <a:spcPts val="0"/>
                        </a:spcBef>
                        <a:spcAft>
                          <a:spcPts val="0"/>
                        </a:spcAft>
                      </a:pPr>
                      <a:endParaRPr lang="en-US" sz="1500" dirty="0">
                        <a:effectLst/>
                        <a:latin typeface="Franklin Gothic Book" panose="020B0503020102020204" pitchFamily="34" charset="0"/>
                      </a:endParaRPr>
                    </a:p>
                    <a:p>
                      <a:pPr marL="0" marR="0" algn="ctr">
                        <a:lnSpc>
                          <a:spcPct val="90000"/>
                        </a:lnSpc>
                        <a:spcBef>
                          <a:spcPts val="0"/>
                        </a:spcBef>
                        <a:spcAft>
                          <a:spcPts val="0"/>
                        </a:spcAft>
                      </a:pPr>
                      <a:endParaRPr lang="en-US" sz="1500" dirty="0">
                        <a:effectLst/>
                        <a:latin typeface="Franklin Gothic Book" panose="020B0503020102020204" pitchFamily="34" charset="0"/>
                      </a:endParaRPr>
                    </a:p>
                    <a:p>
                      <a:pPr marL="0" marR="0" algn="ctr">
                        <a:lnSpc>
                          <a:spcPct val="90000"/>
                        </a:lnSpc>
                        <a:spcBef>
                          <a:spcPts val="0"/>
                        </a:spcBef>
                        <a:spcAft>
                          <a:spcPts val="0"/>
                        </a:spcAft>
                      </a:pPr>
                      <a:r>
                        <a:rPr lang="en-US" sz="1500" dirty="0">
                          <a:effectLst/>
                          <a:latin typeface="Franklin Gothic Book" panose="020B0503020102020204" pitchFamily="34" charset="0"/>
                        </a:rPr>
                        <a:t>Number</a:t>
                      </a:r>
                      <a:endParaRPr lang="en-US" sz="1500" dirty="0">
                        <a:solidFill>
                          <a:schemeClr val="bg1"/>
                        </a:solidFill>
                        <a:effectLst/>
                        <a:latin typeface="Franklin Gothic Book" panose="020B0503020102020204" pitchFamily="34" charset="0"/>
                        <a:ea typeface="Times New Roman"/>
                        <a:cs typeface="Arial"/>
                      </a:endParaRPr>
                    </a:p>
                  </a:txBody>
                  <a:tcPr marL="73812" marR="73812" marT="0" marB="0" anchor="ctr"/>
                </a:tc>
                <a:tc rowSpan="2">
                  <a:txBody>
                    <a:bodyPr/>
                    <a:lstStyle/>
                    <a:p>
                      <a:pPr marL="0" marR="0" algn="ctr">
                        <a:lnSpc>
                          <a:spcPct val="90000"/>
                        </a:lnSpc>
                        <a:spcBef>
                          <a:spcPts val="0"/>
                        </a:spcBef>
                        <a:spcAft>
                          <a:spcPts val="0"/>
                        </a:spcAft>
                      </a:pPr>
                      <a:endParaRPr lang="en-US" sz="1500" dirty="0">
                        <a:effectLst/>
                        <a:latin typeface="Franklin Gothic Book" panose="020B0503020102020204" pitchFamily="34" charset="0"/>
                      </a:endParaRPr>
                    </a:p>
                    <a:p>
                      <a:pPr marL="0" marR="0" algn="ctr">
                        <a:lnSpc>
                          <a:spcPct val="90000"/>
                        </a:lnSpc>
                        <a:spcBef>
                          <a:spcPts val="0"/>
                        </a:spcBef>
                        <a:spcAft>
                          <a:spcPts val="0"/>
                        </a:spcAft>
                      </a:pPr>
                      <a:endParaRPr lang="en-US" sz="1500" dirty="0">
                        <a:effectLst/>
                        <a:latin typeface="Franklin Gothic Book" panose="020B0503020102020204" pitchFamily="34" charset="0"/>
                      </a:endParaRPr>
                    </a:p>
                    <a:p>
                      <a:pPr marL="0" marR="0" algn="ctr">
                        <a:lnSpc>
                          <a:spcPct val="90000"/>
                        </a:lnSpc>
                        <a:spcBef>
                          <a:spcPts val="0"/>
                        </a:spcBef>
                        <a:spcAft>
                          <a:spcPts val="0"/>
                        </a:spcAft>
                      </a:pPr>
                      <a:endParaRPr lang="en-US" sz="1500" dirty="0">
                        <a:effectLst/>
                        <a:latin typeface="Franklin Gothic Book" panose="020B0503020102020204" pitchFamily="34" charset="0"/>
                      </a:endParaRPr>
                    </a:p>
                    <a:p>
                      <a:pPr marL="0" marR="0" algn="ctr">
                        <a:lnSpc>
                          <a:spcPct val="90000"/>
                        </a:lnSpc>
                        <a:spcBef>
                          <a:spcPts val="0"/>
                        </a:spcBef>
                        <a:spcAft>
                          <a:spcPts val="0"/>
                        </a:spcAft>
                      </a:pPr>
                      <a:r>
                        <a:rPr lang="en-US" sz="1500" dirty="0">
                          <a:effectLst/>
                          <a:latin typeface="Franklin Gothic Book" panose="020B0503020102020204" pitchFamily="34" charset="0"/>
                        </a:rPr>
                        <a:t>Drug</a:t>
                      </a:r>
                      <a:endParaRPr lang="en-US" sz="1500" dirty="0">
                        <a:solidFill>
                          <a:schemeClr val="bg1"/>
                        </a:solidFill>
                        <a:effectLst/>
                        <a:latin typeface="Franklin Gothic Book" panose="020B0503020102020204" pitchFamily="34" charset="0"/>
                        <a:ea typeface="Times New Roman"/>
                        <a:cs typeface="Arial"/>
                      </a:endParaRPr>
                    </a:p>
                  </a:txBody>
                  <a:tcPr marL="73812" marR="73812" marT="0" marB="0" anchor="ctr"/>
                </a:tc>
                <a:tc gridSpan="2">
                  <a:txBody>
                    <a:bodyPr/>
                    <a:lstStyle/>
                    <a:p>
                      <a:pPr marL="0" marR="0" algn="ctr">
                        <a:lnSpc>
                          <a:spcPct val="90000"/>
                        </a:lnSpc>
                        <a:spcBef>
                          <a:spcPts val="0"/>
                        </a:spcBef>
                        <a:spcAft>
                          <a:spcPts val="0"/>
                        </a:spcAft>
                      </a:pPr>
                      <a:r>
                        <a:rPr lang="en-US" sz="1400" dirty="0">
                          <a:effectLst/>
                          <a:latin typeface="Franklin Gothic Book" panose="020B0503020102020204" pitchFamily="34" charset="0"/>
                        </a:rPr>
                        <a:t>Modified</a:t>
                      </a:r>
                      <a:r>
                        <a:rPr lang="en-US" sz="1400" baseline="0" dirty="0">
                          <a:effectLst/>
                          <a:latin typeface="Franklin Gothic Book" panose="020B0503020102020204" pitchFamily="34" charset="0"/>
                        </a:rPr>
                        <a:t> ITT </a:t>
                      </a:r>
                      <a:r>
                        <a:rPr lang="en-US" sz="1400" dirty="0">
                          <a:effectLst/>
                          <a:latin typeface="Franklin Gothic Book" panose="020B0503020102020204" pitchFamily="34" charset="0"/>
                        </a:rPr>
                        <a:t>efficacy of % reduction in acquisition of HIV infection</a:t>
                      </a:r>
                      <a:r>
                        <a:rPr lang="en-US" sz="1400" baseline="30000" dirty="0">
                          <a:effectLst/>
                          <a:latin typeface="Franklin Gothic Book" panose="020B0503020102020204" pitchFamily="34" charset="0"/>
                        </a:rPr>
                        <a:t>a</a:t>
                      </a:r>
                      <a:endParaRPr lang="en-US" sz="1400" baseline="30000" dirty="0">
                        <a:solidFill>
                          <a:schemeClr val="bg1"/>
                        </a:solidFill>
                        <a:effectLst/>
                        <a:latin typeface="Franklin Gothic Book" panose="020B0503020102020204" pitchFamily="34" charset="0"/>
                        <a:ea typeface="Times New Roman"/>
                        <a:cs typeface="Arial"/>
                      </a:endParaRPr>
                    </a:p>
                  </a:txBody>
                  <a:tcPr marL="73812" marR="73812" marT="0" marB="0" anchor="ctr"/>
                </a:tc>
                <a:tc hMerge="1">
                  <a:txBody>
                    <a:bodyPr/>
                    <a:lstStyle/>
                    <a:p>
                      <a:endParaRPr lang="en-US"/>
                    </a:p>
                  </a:txBody>
                  <a:tcPr/>
                </a:tc>
                <a:tc gridSpan="2">
                  <a:txBody>
                    <a:bodyPr/>
                    <a:lstStyle/>
                    <a:p>
                      <a:pPr marL="0" marR="0" algn="ctr">
                        <a:lnSpc>
                          <a:spcPct val="90000"/>
                        </a:lnSpc>
                        <a:spcBef>
                          <a:spcPts val="0"/>
                        </a:spcBef>
                        <a:spcAft>
                          <a:spcPts val="0"/>
                        </a:spcAft>
                      </a:pPr>
                      <a:r>
                        <a:rPr lang="en-US" sz="1400" dirty="0">
                          <a:effectLst/>
                          <a:latin typeface="Franklin Gothic Book" panose="020B0503020102020204" pitchFamily="34" charset="0"/>
                        </a:rPr>
                        <a:t>Adherence-adjusted efficacy based on drug</a:t>
                      </a:r>
                      <a:r>
                        <a:rPr lang="en-US" sz="1400" baseline="0" dirty="0">
                          <a:effectLst/>
                          <a:latin typeface="Franklin Gothic Book" panose="020B0503020102020204" pitchFamily="34" charset="0"/>
                        </a:rPr>
                        <a:t> </a:t>
                      </a:r>
                      <a:r>
                        <a:rPr lang="en-US" sz="1400" dirty="0">
                          <a:effectLst/>
                          <a:latin typeface="Franklin Gothic Book" panose="020B0503020102020204" pitchFamily="34" charset="0"/>
                        </a:rPr>
                        <a:t>detection in blood</a:t>
                      </a:r>
                      <a:r>
                        <a:rPr lang="en-US" sz="1400" baseline="30000" dirty="0">
                          <a:effectLst/>
                          <a:latin typeface="Franklin Gothic Book" panose="020B0503020102020204" pitchFamily="34" charset="0"/>
                        </a:rPr>
                        <a:t>b</a:t>
                      </a:r>
                      <a:endParaRPr lang="en-US" sz="1400" baseline="30000" dirty="0">
                        <a:solidFill>
                          <a:schemeClr val="bg1"/>
                        </a:solidFill>
                        <a:effectLst/>
                        <a:latin typeface="Franklin Gothic Book" panose="020B0503020102020204" pitchFamily="34" charset="0"/>
                        <a:ea typeface="Times New Roman"/>
                        <a:cs typeface="Arial"/>
                      </a:endParaRPr>
                    </a:p>
                  </a:txBody>
                  <a:tcPr marL="73812" marR="73812" marT="0" marB="0" anchor="ctr"/>
                </a:tc>
                <a:tc hMerge="1">
                  <a:txBody>
                    <a:bodyPr/>
                    <a:lstStyle/>
                    <a:p>
                      <a:endParaRPr lang="en-US"/>
                    </a:p>
                  </a:txBody>
                  <a:tcPr/>
                </a:tc>
                <a:extLst>
                  <a:ext uri="{0D108BD9-81ED-4DB2-BD59-A6C34878D82A}">
                    <a16:rowId xmlns:a16="http://schemas.microsoft.com/office/drawing/2014/main" val="10000"/>
                  </a:ext>
                </a:extLst>
              </a:tr>
              <a:tr h="313675">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lgn="ctr">
                        <a:lnSpc>
                          <a:spcPct val="90000"/>
                        </a:lnSpc>
                        <a:spcBef>
                          <a:spcPts val="0"/>
                        </a:spcBef>
                        <a:spcAft>
                          <a:spcPts val="0"/>
                        </a:spcAft>
                      </a:pPr>
                      <a:r>
                        <a:rPr lang="en-US" sz="1500" dirty="0">
                          <a:effectLst/>
                          <a:latin typeface="Franklin Gothic Book" panose="020B0503020102020204" pitchFamily="34" charset="0"/>
                        </a:rPr>
                        <a:t>%</a:t>
                      </a:r>
                      <a:endParaRPr lang="en-US" sz="1500" b="1" dirty="0">
                        <a:solidFill>
                          <a:schemeClr val="bg1"/>
                        </a:solidFill>
                        <a:effectLst/>
                        <a:latin typeface="Franklin Gothic Book" panose="020B0503020102020204" pitchFamily="34" charset="0"/>
                        <a:ea typeface="Times New Roman"/>
                        <a:cs typeface="Arial"/>
                      </a:endParaRPr>
                    </a:p>
                  </a:txBody>
                  <a:tcPr marL="73812" marR="73812" marT="0" marB="0" anchor="ctr"/>
                </a:tc>
                <a:tc>
                  <a:txBody>
                    <a:bodyPr/>
                    <a:lstStyle/>
                    <a:p>
                      <a:pPr marL="0" marR="0" algn="ctr">
                        <a:lnSpc>
                          <a:spcPct val="90000"/>
                        </a:lnSpc>
                        <a:spcBef>
                          <a:spcPts val="0"/>
                        </a:spcBef>
                        <a:spcAft>
                          <a:spcPts val="0"/>
                        </a:spcAft>
                      </a:pPr>
                      <a:r>
                        <a:rPr lang="en-US" sz="1500" dirty="0">
                          <a:effectLst/>
                          <a:latin typeface="Franklin Gothic Book" panose="020B0503020102020204" pitchFamily="34" charset="0"/>
                        </a:rPr>
                        <a:t>(95% CI)</a:t>
                      </a:r>
                      <a:endParaRPr lang="en-US" sz="1500" b="1" dirty="0">
                        <a:solidFill>
                          <a:schemeClr val="bg1"/>
                        </a:solidFill>
                        <a:effectLst/>
                        <a:latin typeface="Franklin Gothic Book" panose="020B0503020102020204" pitchFamily="34" charset="0"/>
                        <a:ea typeface="Times New Roman"/>
                        <a:cs typeface="Arial"/>
                      </a:endParaRPr>
                    </a:p>
                  </a:txBody>
                  <a:tcPr marL="73812" marR="73812" marT="0" marB="0" anchor="ctr"/>
                </a:tc>
                <a:tc>
                  <a:txBody>
                    <a:bodyPr/>
                    <a:lstStyle/>
                    <a:p>
                      <a:pPr marL="0" marR="0" algn="ctr">
                        <a:lnSpc>
                          <a:spcPct val="90000"/>
                        </a:lnSpc>
                        <a:spcBef>
                          <a:spcPts val="0"/>
                        </a:spcBef>
                        <a:spcAft>
                          <a:spcPts val="0"/>
                        </a:spcAft>
                      </a:pPr>
                      <a:r>
                        <a:rPr lang="en-US" sz="1500" dirty="0">
                          <a:effectLst/>
                          <a:latin typeface="Franklin Gothic Book" panose="020B0503020102020204" pitchFamily="34" charset="0"/>
                        </a:rPr>
                        <a:t>%</a:t>
                      </a:r>
                      <a:endParaRPr lang="en-US" sz="1500" b="1" dirty="0">
                        <a:solidFill>
                          <a:schemeClr val="bg1"/>
                        </a:solidFill>
                        <a:effectLst/>
                        <a:latin typeface="Franklin Gothic Book" panose="020B0503020102020204" pitchFamily="34" charset="0"/>
                        <a:ea typeface="Times New Roman"/>
                        <a:cs typeface="Arial"/>
                      </a:endParaRPr>
                    </a:p>
                  </a:txBody>
                  <a:tcPr marL="73812" marR="73812" marT="0" marB="0" anchor="ctr"/>
                </a:tc>
                <a:tc>
                  <a:txBody>
                    <a:bodyPr/>
                    <a:lstStyle/>
                    <a:p>
                      <a:pPr marL="0" marR="0" algn="ctr">
                        <a:lnSpc>
                          <a:spcPct val="90000"/>
                        </a:lnSpc>
                        <a:spcBef>
                          <a:spcPts val="0"/>
                        </a:spcBef>
                        <a:spcAft>
                          <a:spcPts val="0"/>
                        </a:spcAft>
                      </a:pPr>
                      <a:r>
                        <a:rPr lang="en-US" sz="1500" dirty="0">
                          <a:effectLst/>
                          <a:latin typeface="Franklin Gothic Book" panose="020B0503020102020204" pitchFamily="34" charset="0"/>
                        </a:rPr>
                        <a:t>(95% CI)</a:t>
                      </a:r>
                      <a:endParaRPr lang="en-US" sz="1500" b="1" dirty="0">
                        <a:solidFill>
                          <a:schemeClr val="bg1"/>
                        </a:solidFill>
                        <a:effectLst/>
                        <a:latin typeface="Franklin Gothic Book" panose="020B0503020102020204" pitchFamily="34" charset="0"/>
                        <a:ea typeface="Times New Roman"/>
                        <a:cs typeface="Arial"/>
                      </a:endParaRPr>
                    </a:p>
                  </a:txBody>
                  <a:tcPr marL="73812" marR="73812" marT="0" marB="0" anchor="ctr"/>
                </a:tc>
                <a:extLst>
                  <a:ext uri="{0D108BD9-81ED-4DB2-BD59-A6C34878D82A}">
                    <a16:rowId xmlns:a16="http://schemas.microsoft.com/office/drawing/2014/main" val="10001"/>
                  </a:ext>
                </a:extLst>
              </a:tr>
              <a:tr h="593223">
                <a:tc>
                  <a:txBody>
                    <a:bodyPr/>
                    <a:lstStyle/>
                    <a:p>
                      <a:pPr marL="0" marR="0" algn="l">
                        <a:lnSpc>
                          <a:spcPct val="80000"/>
                        </a:lnSpc>
                        <a:spcBef>
                          <a:spcPts val="0"/>
                        </a:spcBef>
                        <a:spcAft>
                          <a:spcPts val="0"/>
                        </a:spcAft>
                      </a:pPr>
                      <a:r>
                        <a:rPr lang="en-US" sz="1500" dirty="0">
                          <a:effectLst/>
                          <a:latin typeface="Franklin Gothic Book" panose="020B0503020102020204" pitchFamily="34" charset="0"/>
                        </a:rPr>
                        <a:t>iPrEx</a:t>
                      </a:r>
                      <a:endParaRPr lang="en-US" sz="1500" b="1" dirty="0">
                        <a:effectLst/>
                        <a:latin typeface="Franklin Gothic Book" panose="020B0503020102020204" pitchFamily="34" charset="0"/>
                        <a:ea typeface="Times New Roman"/>
                        <a:cs typeface="Arial"/>
                      </a:endParaRPr>
                    </a:p>
                  </a:txBody>
                  <a:tcPr marL="45720" marR="45720" anchor="ctr"/>
                </a:tc>
                <a:tc>
                  <a:txBody>
                    <a:bodyPr/>
                    <a:lstStyle/>
                    <a:p>
                      <a:pPr marL="0" marR="0" algn="l">
                        <a:lnSpc>
                          <a:spcPct val="75000"/>
                        </a:lnSpc>
                        <a:spcBef>
                          <a:spcPts val="0"/>
                        </a:spcBef>
                        <a:spcAft>
                          <a:spcPts val="0"/>
                        </a:spcAft>
                      </a:pPr>
                      <a:r>
                        <a:rPr lang="en-US" sz="1500" dirty="0">
                          <a:effectLst/>
                          <a:latin typeface="Franklin Gothic Book" panose="020B0503020102020204" pitchFamily="34" charset="0"/>
                        </a:rPr>
                        <a:t>Men who have sex with men &amp; transgender women</a:t>
                      </a:r>
                      <a:endParaRPr lang="en-US" sz="1500" dirty="0">
                        <a:effectLst/>
                        <a:latin typeface="Franklin Gothic Book" panose="020B0503020102020204" pitchFamily="34" charset="0"/>
                        <a:ea typeface="Times New Roman"/>
                        <a:cs typeface="Arial"/>
                      </a:endParaRPr>
                    </a:p>
                  </a:txBody>
                  <a:tcPr marL="45720" marR="45720" anchor="ctr"/>
                </a:tc>
                <a:tc>
                  <a:txBody>
                    <a:bodyPr/>
                    <a:lstStyle/>
                    <a:p>
                      <a:pPr marL="0" marR="0" algn="ctr">
                        <a:lnSpc>
                          <a:spcPct val="80000"/>
                        </a:lnSpc>
                        <a:spcBef>
                          <a:spcPts val="0"/>
                        </a:spcBef>
                        <a:spcAft>
                          <a:spcPts val="0"/>
                        </a:spcAft>
                      </a:pPr>
                      <a:r>
                        <a:rPr lang="en-US" sz="1500" dirty="0">
                          <a:effectLst/>
                          <a:latin typeface="Franklin Gothic Book" panose="020B0503020102020204" pitchFamily="34" charset="0"/>
                        </a:rPr>
                        <a:t>2499</a:t>
                      </a:r>
                      <a:endParaRPr lang="en-US" sz="1500" dirty="0">
                        <a:effectLst/>
                        <a:latin typeface="Franklin Gothic Book" panose="020B0503020102020204" pitchFamily="34" charset="0"/>
                        <a:ea typeface="Times New Roman"/>
                        <a:cs typeface="Arial"/>
                      </a:endParaRPr>
                    </a:p>
                  </a:txBody>
                  <a:tcPr marL="45720" marR="45720"/>
                </a:tc>
                <a:tc>
                  <a:txBody>
                    <a:bodyPr/>
                    <a:lstStyle/>
                    <a:p>
                      <a:pPr marL="0" marR="0" algn="ctr">
                        <a:lnSpc>
                          <a:spcPct val="80000"/>
                        </a:lnSpc>
                        <a:spcBef>
                          <a:spcPts val="0"/>
                        </a:spcBef>
                        <a:spcAft>
                          <a:spcPts val="0"/>
                        </a:spcAft>
                      </a:pPr>
                      <a:r>
                        <a:rPr lang="en-US" sz="1500" dirty="0">
                          <a:effectLst/>
                          <a:latin typeface="Franklin Gothic Book" panose="020B0503020102020204" pitchFamily="34" charset="0"/>
                        </a:rPr>
                        <a:t>FTC-TDF</a:t>
                      </a:r>
                      <a:endParaRPr lang="en-US" sz="1500" dirty="0">
                        <a:effectLst/>
                        <a:latin typeface="Franklin Gothic Book" panose="020B0503020102020204" pitchFamily="34" charset="0"/>
                        <a:ea typeface="Times New Roman"/>
                        <a:cs typeface="Arial"/>
                      </a:endParaRPr>
                    </a:p>
                  </a:txBody>
                  <a:tcPr marL="45720" marR="45720"/>
                </a:tc>
                <a:tc>
                  <a:txBody>
                    <a:bodyPr/>
                    <a:lstStyle/>
                    <a:p>
                      <a:pPr marL="0" marR="0" algn="ctr">
                        <a:lnSpc>
                          <a:spcPct val="80000"/>
                        </a:lnSpc>
                        <a:spcBef>
                          <a:spcPts val="0"/>
                        </a:spcBef>
                        <a:spcAft>
                          <a:spcPts val="0"/>
                        </a:spcAft>
                      </a:pPr>
                      <a:r>
                        <a:rPr lang="en-US" sz="1500" dirty="0">
                          <a:effectLst/>
                          <a:latin typeface="Franklin Gothic Book" panose="020B0503020102020204" pitchFamily="34" charset="0"/>
                        </a:rPr>
                        <a:t>44</a:t>
                      </a:r>
                      <a:endParaRPr lang="en-US" sz="1500" dirty="0">
                        <a:effectLst/>
                        <a:latin typeface="Franklin Gothic Book" panose="020B0503020102020204" pitchFamily="34" charset="0"/>
                        <a:ea typeface="Times New Roman"/>
                        <a:cs typeface="Arial"/>
                      </a:endParaRPr>
                    </a:p>
                  </a:txBody>
                  <a:tcPr marL="45720" marR="45720"/>
                </a:tc>
                <a:tc>
                  <a:txBody>
                    <a:bodyPr/>
                    <a:lstStyle/>
                    <a:p>
                      <a:pPr marL="0" marR="0" algn="ctr">
                        <a:lnSpc>
                          <a:spcPct val="80000"/>
                        </a:lnSpc>
                        <a:spcBef>
                          <a:spcPts val="0"/>
                        </a:spcBef>
                        <a:spcAft>
                          <a:spcPts val="0"/>
                        </a:spcAft>
                      </a:pPr>
                      <a:r>
                        <a:rPr lang="en-US" sz="1500" dirty="0">
                          <a:effectLst/>
                          <a:latin typeface="Franklin Gothic Book" panose="020B0503020102020204" pitchFamily="34" charset="0"/>
                        </a:rPr>
                        <a:t>(15-63)</a:t>
                      </a:r>
                      <a:endParaRPr lang="en-US" sz="1500" dirty="0">
                        <a:effectLst/>
                        <a:latin typeface="Franklin Gothic Book" panose="020B0503020102020204" pitchFamily="34" charset="0"/>
                        <a:ea typeface="Times New Roman"/>
                        <a:cs typeface="Arial"/>
                      </a:endParaRPr>
                    </a:p>
                  </a:txBody>
                  <a:tcPr marL="45720" marR="45720"/>
                </a:tc>
                <a:tc>
                  <a:txBody>
                    <a:bodyPr/>
                    <a:lstStyle/>
                    <a:p>
                      <a:pPr marL="0" marR="0" algn="ctr">
                        <a:lnSpc>
                          <a:spcPct val="80000"/>
                        </a:lnSpc>
                        <a:spcBef>
                          <a:spcPts val="0"/>
                        </a:spcBef>
                        <a:spcAft>
                          <a:spcPts val="0"/>
                        </a:spcAft>
                      </a:pPr>
                      <a:r>
                        <a:rPr lang="en-US" sz="1500" dirty="0">
                          <a:effectLst/>
                          <a:latin typeface="Franklin Gothic Book" panose="020B0503020102020204" pitchFamily="34" charset="0"/>
                        </a:rPr>
                        <a:t>92</a:t>
                      </a:r>
                      <a:endParaRPr lang="en-US" sz="1500" b="1" dirty="0">
                        <a:solidFill>
                          <a:srgbClr val="C00000"/>
                        </a:solidFill>
                        <a:effectLst/>
                        <a:latin typeface="Franklin Gothic Book" panose="020B0503020102020204" pitchFamily="34" charset="0"/>
                        <a:ea typeface="Times New Roman"/>
                        <a:cs typeface="Arial"/>
                      </a:endParaRPr>
                    </a:p>
                  </a:txBody>
                  <a:tcPr marL="45720" marR="45720"/>
                </a:tc>
                <a:tc>
                  <a:txBody>
                    <a:bodyPr/>
                    <a:lstStyle/>
                    <a:p>
                      <a:pPr marL="0" marR="0" algn="ctr">
                        <a:lnSpc>
                          <a:spcPct val="80000"/>
                        </a:lnSpc>
                        <a:spcBef>
                          <a:spcPts val="0"/>
                        </a:spcBef>
                        <a:spcAft>
                          <a:spcPts val="0"/>
                        </a:spcAft>
                      </a:pPr>
                      <a:r>
                        <a:rPr lang="en-US" sz="1500" dirty="0">
                          <a:effectLst/>
                          <a:latin typeface="Franklin Gothic Book" panose="020B0503020102020204" pitchFamily="34" charset="0"/>
                        </a:rPr>
                        <a:t>(40-99)</a:t>
                      </a:r>
                      <a:endParaRPr lang="en-US" sz="1500" dirty="0">
                        <a:effectLst/>
                        <a:latin typeface="Franklin Gothic Book" panose="020B0503020102020204" pitchFamily="34" charset="0"/>
                        <a:ea typeface="Times New Roman"/>
                        <a:cs typeface="Arial"/>
                      </a:endParaRPr>
                    </a:p>
                  </a:txBody>
                  <a:tcPr marL="45720" marR="45720"/>
                </a:tc>
                <a:extLst>
                  <a:ext uri="{0D108BD9-81ED-4DB2-BD59-A6C34878D82A}">
                    <a16:rowId xmlns:a16="http://schemas.microsoft.com/office/drawing/2014/main" val="10002"/>
                  </a:ext>
                </a:extLst>
              </a:tr>
              <a:tr h="460056">
                <a:tc>
                  <a:txBody>
                    <a:bodyPr/>
                    <a:lstStyle/>
                    <a:p>
                      <a:pPr marL="0" marR="0" indent="0" algn="l" defTabSz="914400" rtl="0" eaLnBrk="1" fontAlgn="auto" latinLnBrk="0" hangingPunct="1">
                        <a:lnSpc>
                          <a:spcPct val="80000"/>
                        </a:lnSpc>
                        <a:spcBef>
                          <a:spcPts val="0"/>
                        </a:spcBef>
                        <a:spcAft>
                          <a:spcPts val="0"/>
                        </a:spcAft>
                        <a:buClrTx/>
                        <a:buSzTx/>
                        <a:buFontTx/>
                        <a:buNone/>
                        <a:tabLst/>
                        <a:defRPr/>
                      </a:pPr>
                      <a:r>
                        <a:rPr lang="en-US" sz="1500" dirty="0">
                          <a:effectLst/>
                          <a:latin typeface="Franklin Gothic Book" panose="020B0503020102020204" pitchFamily="34" charset="0"/>
                        </a:rPr>
                        <a:t>Partners PrEP</a:t>
                      </a:r>
                      <a:endParaRPr lang="en-US" sz="1500" b="1" dirty="0">
                        <a:effectLst/>
                        <a:latin typeface="Franklin Gothic Book" panose="020B0503020102020204" pitchFamily="34" charset="0"/>
                        <a:ea typeface="Times New Roman"/>
                        <a:cs typeface="Arial"/>
                      </a:endParaRPr>
                    </a:p>
                  </a:txBody>
                  <a:tcPr marL="45720" marR="45720" anchor="ctr"/>
                </a:tc>
                <a:tc>
                  <a:txBody>
                    <a:bodyPr/>
                    <a:lstStyle/>
                    <a:p>
                      <a:pPr marL="0" marR="0" indent="0" algn="l" defTabSz="914400" rtl="0" eaLnBrk="1" fontAlgn="auto" latinLnBrk="0" hangingPunct="1">
                        <a:lnSpc>
                          <a:spcPct val="75000"/>
                        </a:lnSpc>
                        <a:spcBef>
                          <a:spcPts val="0"/>
                        </a:spcBef>
                        <a:spcAft>
                          <a:spcPts val="0"/>
                        </a:spcAft>
                        <a:buClrTx/>
                        <a:buSzTx/>
                        <a:buFontTx/>
                        <a:buNone/>
                        <a:tabLst/>
                        <a:defRPr/>
                      </a:pPr>
                      <a:r>
                        <a:rPr lang="en-US" sz="1500" dirty="0">
                          <a:effectLst/>
                          <a:latin typeface="Franklin Gothic Book" panose="020B0503020102020204" pitchFamily="34" charset="0"/>
                        </a:rPr>
                        <a:t>HIV discordant couples</a:t>
                      </a:r>
                      <a:endParaRPr lang="en-US" sz="1500" dirty="0">
                        <a:effectLst/>
                        <a:latin typeface="Franklin Gothic Book" panose="020B0503020102020204" pitchFamily="34" charset="0"/>
                        <a:ea typeface="Times New Roman"/>
                        <a:cs typeface="Arial"/>
                      </a:endParaRPr>
                    </a:p>
                  </a:txBody>
                  <a:tcPr marL="45720" marR="45720" anchor="ctr"/>
                </a:tc>
                <a:tc>
                  <a:txBody>
                    <a:bodyPr/>
                    <a:lstStyle/>
                    <a:p>
                      <a:pPr marL="0" marR="0" indent="0" algn="ctr" defTabSz="914400" rtl="0" eaLnBrk="1" fontAlgn="auto" latinLnBrk="0" hangingPunct="1">
                        <a:lnSpc>
                          <a:spcPct val="80000"/>
                        </a:lnSpc>
                        <a:spcBef>
                          <a:spcPts val="0"/>
                        </a:spcBef>
                        <a:spcAft>
                          <a:spcPts val="0"/>
                        </a:spcAft>
                        <a:buClrTx/>
                        <a:buSzTx/>
                        <a:buFontTx/>
                        <a:buNone/>
                        <a:tabLst/>
                        <a:defRPr/>
                      </a:pPr>
                      <a:r>
                        <a:rPr lang="en-US" sz="1500" dirty="0">
                          <a:effectLst/>
                          <a:latin typeface="Franklin Gothic Book" panose="020B0503020102020204" pitchFamily="34" charset="0"/>
                        </a:rPr>
                        <a:t>4747</a:t>
                      </a:r>
                      <a:endParaRPr lang="en-US" sz="1500" dirty="0">
                        <a:effectLst/>
                        <a:latin typeface="Franklin Gothic Book" panose="020B0503020102020204" pitchFamily="34" charset="0"/>
                        <a:ea typeface="Times New Roman"/>
                        <a:cs typeface="Arial"/>
                      </a:endParaRPr>
                    </a:p>
                  </a:txBody>
                  <a:tcPr marL="45720" marR="45720"/>
                </a:tc>
                <a:tc>
                  <a:txBody>
                    <a:bodyPr/>
                    <a:lstStyle/>
                    <a:p>
                      <a:pPr marL="0" marR="0" algn="ctr">
                        <a:lnSpc>
                          <a:spcPct val="80000"/>
                        </a:lnSpc>
                        <a:spcBef>
                          <a:spcPts val="0"/>
                        </a:spcBef>
                        <a:spcAft>
                          <a:spcPts val="0"/>
                        </a:spcAft>
                      </a:pPr>
                      <a:r>
                        <a:rPr lang="en-US" sz="1500" dirty="0">
                          <a:effectLst/>
                          <a:latin typeface="Franklin Gothic Book" panose="020B0503020102020204" pitchFamily="34" charset="0"/>
                        </a:rPr>
                        <a:t>TDF</a:t>
                      </a:r>
                    </a:p>
                    <a:p>
                      <a:pPr marL="0" marR="0" algn="ctr">
                        <a:lnSpc>
                          <a:spcPct val="80000"/>
                        </a:lnSpc>
                        <a:spcBef>
                          <a:spcPts val="0"/>
                        </a:spcBef>
                        <a:spcAft>
                          <a:spcPts val="0"/>
                        </a:spcAft>
                      </a:pPr>
                      <a:endParaRPr lang="en-US" sz="1200" dirty="0">
                        <a:effectLst/>
                        <a:latin typeface="Franklin Gothic Book" panose="020B0503020102020204" pitchFamily="34" charset="0"/>
                      </a:endParaRPr>
                    </a:p>
                    <a:p>
                      <a:pPr marL="0" marR="0" algn="ctr">
                        <a:lnSpc>
                          <a:spcPct val="80000"/>
                        </a:lnSpc>
                        <a:spcBef>
                          <a:spcPts val="0"/>
                        </a:spcBef>
                        <a:spcAft>
                          <a:spcPts val="0"/>
                        </a:spcAft>
                      </a:pPr>
                      <a:r>
                        <a:rPr lang="en-US" sz="1500" dirty="0">
                          <a:effectLst/>
                          <a:latin typeface="Franklin Gothic Book" panose="020B0503020102020204" pitchFamily="34" charset="0"/>
                        </a:rPr>
                        <a:t>FTC-TDF</a:t>
                      </a:r>
                      <a:endParaRPr lang="en-US" sz="1500" dirty="0">
                        <a:effectLst/>
                        <a:latin typeface="Franklin Gothic Book" panose="020B0503020102020204" pitchFamily="34" charset="0"/>
                        <a:ea typeface="Times New Roman"/>
                        <a:cs typeface="Arial"/>
                      </a:endParaRPr>
                    </a:p>
                  </a:txBody>
                  <a:tcPr marL="45720" marR="45720" anchor="ctr"/>
                </a:tc>
                <a:tc>
                  <a:txBody>
                    <a:bodyPr/>
                    <a:lstStyle/>
                    <a:p>
                      <a:pPr marL="0" marR="0" algn="ctr">
                        <a:lnSpc>
                          <a:spcPct val="80000"/>
                        </a:lnSpc>
                        <a:spcBef>
                          <a:spcPts val="0"/>
                        </a:spcBef>
                        <a:spcAft>
                          <a:spcPts val="0"/>
                        </a:spcAft>
                      </a:pPr>
                      <a:r>
                        <a:rPr lang="en-US" sz="1500" dirty="0">
                          <a:effectLst/>
                          <a:latin typeface="Franklin Gothic Book" panose="020B0503020102020204" pitchFamily="34" charset="0"/>
                        </a:rPr>
                        <a:t>67</a:t>
                      </a:r>
                    </a:p>
                    <a:p>
                      <a:pPr marL="0" marR="0" algn="ctr">
                        <a:lnSpc>
                          <a:spcPct val="80000"/>
                        </a:lnSpc>
                        <a:spcBef>
                          <a:spcPts val="0"/>
                        </a:spcBef>
                        <a:spcAft>
                          <a:spcPts val="0"/>
                        </a:spcAft>
                      </a:pPr>
                      <a:endParaRPr lang="en-US" sz="1200" dirty="0">
                        <a:effectLst/>
                        <a:latin typeface="Franklin Gothic Book" panose="020B0503020102020204" pitchFamily="34" charset="0"/>
                      </a:endParaRPr>
                    </a:p>
                    <a:p>
                      <a:pPr marL="0" marR="0" algn="ctr">
                        <a:lnSpc>
                          <a:spcPct val="80000"/>
                        </a:lnSpc>
                        <a:spcBef>
                          <a:spcPts val="0"/>
                        </a:spcBef>
                        <a:spcAft>
                          <a:spcPts val="0"/>
                        </a:spcAft>
                      </a:pPr>
                      <a:r>
                        <a:rPr lang="en-US" sz="1500" dirty="0">
                          <a:effectLst/>
                          <a:latin typeface="Franklin Gothic Book" panose="020B0503020102020204" pitchFamily="34" charset="0"/>
                        </a:rPr>
                        <a:t>75</a:t>
                      </a:r>
                      <a:endParaRPr lang="en-US" sz="1500" dirty="0">
                        <a:effectLst/>
                        <a:latin typeface="Franklin Gothic Book" panose="020B0503020102020204" pitchFamily="34" charset="0"/>
                        <a:ea typeface="Times New Roman"/>
                        <a:cs typeface="Arial"/>
                      </a:endParaRPr>
                    </a:p>
                  </a:txBody>
                  <a:tcPr marL="45720" marR="45720" anchor="ctr"/>
                </a:tc>
                <a:tc>
                  <a:txBody>
                    <a:bodyPr/>
                    <a:lstStyle/>
                    <a:p>
                      <a:pPr marL="0" marR="0" algn="ctr">
                        <a:lnSpc>
                          <a:spcPct val="80000"/>
                        </a:lnSpc>
                        <a:spcBef>
                          <a:spcPts val="0"/>
                        </a:spcBef>
                        <a:spcAft>
                          <a:spcPts val="0"/>
                        </a:spcAft>
                      </a:pPr>
                      <a:r>
                        <a:rPr lang="en-US" sz="1500" dirty="0">
                          <a:effectLst/>
                          <a:latin typeface="Franklin Gothic Book" panose="020B0503020102020204" pitchFamily="34" charset="0"/>
                        </a:rPr>
                        <a:t>(44-81)</a:t>
                      </a:r>
                    </a:p>
                    <a:p>
                      <a:pPr marL="0" marR="0" algn="ctr">
                        <a:lnSpc>
                          <a:spcPct val="80000"/>
                        </a:lnSpc>
                        <a:spcBef>
                          <a:spcPts val="0"/>
                        </a:spcBef>
                        <a:spcAft>
                          <a:spcPts val="0"/>
                        </a:spcAft>
                      </a:pPr>
                      <a:endParaRPr lang="en-US" sz="1200" dirty="0">
                        <a:effectLst/>
                        <a:latin typeface="Franklin Gothic Book" panose="020B0503020102020204" pitchFamily="34" charset="0"/>
                      </a:endParaRPr>
                    </a:p>
                    <a:p>
                      <a:pPr marL="0" marR="0" algn="ctr">
                        <a:lnSpc>
                          <a:spcPct val="80000"/>
                        </a:lnSpc>
                        <a:spcBef>
                          <a:spcPts val="0"/>
                        </a:spcBef>
                        <a:spcAft>
                          <a:spcPts val="0"/>
                        </a:spcAft>
                      </a:pPr>
                      <a:r>
                        <a:rPr lang="en-US" sz="1500" dirty="0">
                          <a:effectLst/>
                          <a:latin typeface="Franklin Gothic Book" panose="020B0503020102020204" pitchFamily="34" charset="0"/>
                        </a:rPr>
                        <a:t>(55-87)</a:t>
                      </a:r>
                      <a:endParaRPr lang="en-US" sz="1500" dirty="0">
                        <a:effectLst/>
                        <a:latin typeface="Franklin Gothic Book" panose="020B0503020102020204" pitchFamily="34" charset="0"/>
                        <a:ea typeface="Times New Roman"/>
                        <a:cs typeface="Arial"/>
                      </a:endParaRPr>
                    </a:p>
                  </a:txBody>
                  <a:tcPr marL="45720" marR="45720" anchor="ctr"/>
                </a:tc>
                <a:tc>
                  <a:txBody>
                    <a:bodyPr/>
                    <a:lstStyle/>
                    <a:p>
                      <a:pPr marL="0" marR="0" indent="0" algn="ctr" defTabSz="914400" rtl="0" eaLnBrk="1" fontAlgn="auto" latinLnBrk="0" hangingPunct="1">
                        <a:lnSpc>
                          <a:spcPct val="80000"/>
                        </a:lnSpc>
                        <a:spcBef>
                          <a:spcPts val="0"/>
                        </a:spcBef>
                        <a:spcAft>
                          <a:spcPts val="0"/>
                        </a:spcAft>
                        <a:buClrTx/>
                        <a:buSzTx/>
                        <a:buFontTx/>
                        <a:buNone/>
                        <a:tabLst/>
                        <a:defRPr/>
                      </a:pPr>
                      <a:r>
                        <a:rPr lang="en-US" sz="1500" dirty="0">
                          <a:effectLst/>
                          <a:latin typeface="Franklin Gothic Book" panose="020B0503020102020204" pitchFamily="34" charset="0"/>
                        </a:rPr>
                        <a:t>86</a:t>
                      </a:r>
                    </a:p>
                    <a:p>
                      <a:pPr marL="0" marR="0" indent="0" algn="ctr" defTabSz="914400" rtl="0" eaLnBrk="1" fontAlgn="auto" latinLnBrk="0" hangingPunct="1">
                        <a:lnSpc>
                          <a:spcPct val="80000"/>
                        </a:lnSpc>
                        <a:spcBef>
                          <a:spcPts val="0"/>
                        </a:spcBef>
                        <a:spcAft>
                          <a:spcPts val="0"/>
                        </a:spcAft>
                        <a:buClrTx/>
                        <a:buSzTx/>
                        <a:buFontTx/>
                        <a:buNone/>
                        <a:tabLst/>
                        <a:defRPr/>
                      </a:pPr>
                      <a:endParaRPr lang="en-US" sz="1200" dirty="0">
                        <a:effectLst/>
                        <a:latin typeface="Franklin Gothic Book" panose="020B0503020102020204" pitchFamily="34" charset="0"/>
                      </a:endParaRPr>
                    </a:p>
                    <a:p>
                      <a:pPr marL="0" marR="0" indent="0" algn="ctr" defTabSz="914400" rtl="0" eaLnBrk="1" fontAlgn="auto" latinLnBrk="0" hangingPunct="1">
                        <a:lnSpc>
                          <a:spcPct val="80000"/>
                        </a:lnSpc>
                        <a:spcBef>
                          <a:spcPts val="0"/>
                        </a:spcBef>
                        <a:spcAft>
                          <a:spcPts val="0"/>
                        </a:spcAft>
                        <a:buClrTx/>
                        <a:buSzTx/>
                        <a:buFontTx/>
                        <a:buNone/>
                        <a:tabLst/>
                        <a:defRPr/>
                      </a:pPr>
                      <a:r>
                        <a:rPr lang="en-US" sz="1500" dirty="0">
                          <a:effectLst/>
                          <a:latin typeface="Franklin Gothic Book" panose="020B0503020102020204" pitchFamily="34" charset="0"/>
                        </a:rPr>
                        <a:t>90</a:t>
                      </a:r>
                      <a:endParaRPr lang="en-US" sz="1500" b="1" dirty="0">
                        <a:solidFill>
                          <a:srgbClr val="C00000"/>
                        </a:solidFill>
                        <a:effectLst/>
                        <a:latin typeface="Franklin Gothic Book" panose="020B0503020102020204" pitchFamily="34" charset="0"/>
                        <a:ea typeface="Times New Roman"/>
                        <a:cs typeface="Arial"/>
                      </a:endParaRPr>
                    </a:p>
                  </a:txBody>
                  <a:tcPr marL="45720" marR="45720" anchor="ctr"/>
                </a:tc>
                <a:tc>
                  <a:txBody>
                    <a:bodyPr/>
                    <a:lstStyle/>
                    <a:p>
                      <a:pPr marL="0" marR="0" indent="0" algn="ctr" defTabSz="914400" rtl="0" eaLnBrk="1" fontAlgn="auto" latinLnBrk="0" hangingPunct="1">
                        <a:lnSpc>
                          <a:spcPct val="80000"/>
                        </a:lnSpc>
                        <a:spcBef>
                          <a:spcPts val="0"/>
                        </a:spcBef>
                        <a:spcAft>
                          <a:spcPts val="0"/>
                        </a:spcAft>
                        <a:buClrTx/>
                        <a:buSzTx/>
                        <a:buFontTx/>
                        <a:buNone/>
                        <a:tabLst/>
                        <a:defRPr/>
                      </a:pPr>
                      <a:r>
                        <a:rPr lang="en-US" sz="1500" dirty="0">
                          <a:effectLst/>
                          <a:latin typeface="Franklin Gothic Book" panose="020B0503020102020204" pitchFamily="34" charset="0"/>
                        </a:rPr>
                        <a:t>(67-94)</a:t>
                      </a:r>
                    </a:p>
                    <a:p>
                      <a:pPr marL="0" marR="0" indent="0" algn="ctr" defTabSz="914400" rtl="0" eaLnBrk="1" fontAlgn="auto" latinLnBrk="0" hangingPunct="1">
                        <a:lnSpc>
                          <a:spcPct val="80000"/>
                        </a:lnSpc>
                        <a:spcBef>
                          <a:spcPts val="0"/>
                        </a:spcBef>
                        <a:spcAft>
                          <a:spcPts val="0"/>
                        </a:spcAft>
                        <a:buClrTx/>
                        <a:buSzTx/>
                        <a:buFontTx/>
                        <a:buNone/>
                        <a:tabLst/>
                        <a:defRPr/>
                      </a:pPr>
                      <a:r>
                        <a:rPr lang="en-US" sz="1200" dirty="0">
                          <a:effectLst/>
                          <a:latin typeface="Franklin Gothic Book" panose="020B0503020102020204" pitchFamily="34" charset="0"/>
                        </a:rPr>
                        <a:t/>
                      </a:r>
                      <a:br>
                        <a:rPr lang="en-US" sz="1200" dirty="0">
                          <a:effectLst/>
                          <a:latin typeface="Franklin Gothic Book" panose="020B0503020102020204" pitchFamily="34" charset="0"/>
                        </a:rPr>
                      </a:br>
                      <a:r>
                        <a:rPr lang="en-US" sz="1500" dirty="0">
                          <a:effectLst/>
                          <a:latin typeface="Franklin Gothic Book" panose="020B0503020102020204" pitchFamily="34" charset="0"/>
                        </a:rPr>
                        <a:t>(58-98)</a:t>
                      </a:r>
                      <a:endParaRPr lang="en-US" sz="1500" dirty="0">
                        <a:effectLst/>
                        <a:latin typeface="Franklin Gothic Book" panose="020B0503020102020204" pitchFamily="34" charset="0"/>
                        <a:ea typeface="Times New Roman"/>
                        <a:cs typeface="Arial"/>
                      </a:endParaRPr>
                    </a:p>
                  </a:txBody>
                  <a:tcPr marL="45720" marR="45720" anchor="ctr"/>
                </a:tc>
                <a:extLst>
                  <a:ext uri="{0D108BD9-81ED-4DB2-BD59-A6C34878D82A}">
                    <a16:rowId xmlns:a16="http://schemas.microsoft.com/office/drawing/2014/main" val="10003"/>
                  </a:ext>
                </a:extLst>
              </a:tr>
              <a:tr h="462525">
                <a:tc>
                  <a:txBody>
                    <a:bodyPr/>
                    <a:lstStyle/>
                    <a:p>
                      <a:pPr marL="0" marR="0" algn="l">
                        <a:lnSpc>
                          <a:spcPct val="80000"/>
                        </a:lnSpc>
                        <a:spcBef>
                          <a:spcPts val="0"/>
                        </a:spcBef>
                        <a:spcAft>
                          <a:spcPts val="0"/>
                        </a:spcAft>
                      </a:pPr>
                      <a:r>
                        <a:rPr lang="en-US" sz="1500" dirty="0">
                          <a:effectLst/>
                          <a:latin typeface="Franklin Gothic Book" panose="020B0503020102020204" pitchFamily="34" charset="0"/>
                        </a:rPr>
                        <a:t>TDF2</a:t>
                      </a:r>
                      <a:endParaRPr lang="en-US" sz="1500" b="1" dirty="0">
                        <a:effectLst/>
                        <a:latin typeface="Franklin Gothic Book" panose="020B0503020102020204" pitchFamily="34" charset="0"/>
                        <a:ea typeface="Times New Roman"/>
                        <a:cs typeface="Arial"/>
                      </a:endParaRPr>
                    </a:p>
                  </a:txBody>
                  <a:tcPr marL="45720" marR="45720" anchor="ctr"/>
                </a:tc>
                <a:tc>
                  <a:txBody>
                    <a:bodyPr/>
                    <a:lstStyle/>
                    <a:p>
                      <a:pPr marL="0" marR="0" algn="l">
                        <a:lnSpc>
                          <a:spcPct val="75000"/>
                        </a:lnSpc>
                        <a:spcBef>
                          <a:spcPts val="0"/>
                        </a:spcBef>
                        <a:spcAft>
                          <a:spcPts val="0"/>
                        </a:spcAft>
                      </a:pPr>
                      <a:r>
                        <a:rPr lang="en-US" sz="1500" dirty="0">
                          <a:effectLst/>
                          <a:latin typeface="Franklin Gothic Book" panose="020B0503020102020204" pitchFamily="34" charset="0"/>
                        </a:rPr>
                        <a:t>Heterosexually active men and women</a:t>
                      </a:r>
                      <a:endParaRPr lang="en-US" sz="1500" dirty="0">
                        <a:effectLst/>
                        <a:latin typeface="Franklin Gothic Book" panose="020B0503020102020204" pitchFamily="34" charset="0"/>
                        <a:ea typeface="Times New Roman"/>
                        <a:cs typeface="Arial"/>
                      </a:endParaRPr>
                    </a:p>
                  </a:txBody>
                  <a:tcPr marL="45720" marR="45720" anchor="ctr"/>
                </a:tc>
                <a:tc>
                  <a:txBody>
                    <a:bodyPr/>
                    <a:lstStyle/>
                    <a:p>
                      <a:pPr marL="0" marR="0" algn="ctr">
                        <a:lnSpc>
                          <a:spcPct val="80000"/>
                        </a:lnSpc>
                        <a:spcBef>
                          <a:spcPts val="0"/>
                        </a:spcBef>
                        <a:spcAft>
                          <a:spcPts val="0"/>
                        </a:spcAft>
                      </a:pPr>
                      <a:r>
                        <a:rPr lang="en-US" sz="1500" dirty="0">
                          <a:effectLst/>
                          <a:latin typeface="Franklin Gothic Book" panose="020B0503020102020204" pitchFamily="34" charset="0"/>
                        </a:rPr>
                        <a:t>1219</a:t>
                      </a:r>
                      <a:endParaRPr lang="en-US" sz="1500" dirty="0">
                        <a:effectLst/>
                        <a:latin typeface="Franklin Gothic Book" panose="020B0503020102020204" pitchFamily="34" charset="0"/>
                        <a:ea typeface="Times New Roman"/>
                        <a:cs typeface="Arial"/>
                      </a:endParaRPr>
                    </a:p>
                  </a:txBody>
                  <a:tcPr marL="45720" marR="45720"/>
                </a:tc>
                <a:tc>
                  <a:txBody>
                    <a:bodyPr/>
                    <a:lstStyle/>
                    <a:p>
                      <a:pPr marL="0" marR="0" algn="ctr">
                        <a:lnSpc>
                          <a:spcPct val="80000"/>
                        </a:lnSpc>
                        <a:spcBef>
                          <a:spcPts val="0"/>
                        </a:spcBef>
                        <a:spcAft>
                          <a:spcPts val="0"/>
                        </a:spcAft>
                      </a:pPr>
                      <a:r>
                        <a:rPr lang="en-US" sz="1500" dirty="0">
                          <a:latin typeface="Franklin Gothic Book" panose="020B0503020102020204" pitchFamily="34" charset="0"/>
                        </a:rPr>
                        <a:t>FTC-TDF</a:t>
                      </a:r>
                      <a:endParaRPr lang="en-US" sz="1500" dirty="0">
                        <a:effectLst/>
                        <a:latin typeface="Franklin Gothic Book" panose="020B0503020102020204" pitchFamily="34" charset="0"/>
                        <a:ea typeface="Times New Roman"/>
                        <a:cs typeface="Arial"/>
                      </a:endParaRPr>
                    </a:p>
                  </a:txBody>
                  <a:tcPr marL="45720" marR="45720"/>
                </a:tc>
                <a:tc>
                  <a:txBody>
                    <a:bodyPr/>
                    <a:lstStyle/>
                    <a:p>
                      <a:pPr marL="0" marR="0" algn="ctr">
                        <a:lnSpc>
                          <a:spcPct val="80000"/>
                        </a:lnSpc>
                        <a:spcBef>
                          <a:spcPts val="0"/>
                        </a:spcBef>
                        <a:spcAft>
                          <a:spcPts val="0"/>
                        </a:spcAft>
                      </a:pPr>
                      <a:r>
                        <a:rPr lang="en-US" sz="1500" dirty="0">
                          <a:effectLst/>
                          <a:latin typeface="Franklin Gothic Book" panose="020B0503020102020204" pitchFamily="34" charset="0"/>
                        </a:rPr>
                        <a:t>63</a:t>
                      </a:r>
                      <a:endParaRPr lang="en-US" sz="1500" dirty="0">
                        <a:effectLst/>
                        <a:latin typeface="Franklin Gothic Book" panose="020B0503020102020204" pitchFamily="34" charset="0"/>
                        <a:ea typeface="Times New Roman"/>
                        <a:cs typeface="Arial"/>
                      </a:endParaRPr>
                    </a:p>
                  </a:txBody>
                  <a:tcPr marL="45720" marR="45720"/>
                </a:tc>
                <a:tc>
                  <a:txBody>
                    <a:bodyPr/>
                    <a:lstStyle/>
                    <a:p>
                      <a:pPr marL="0" marR="0" algn="ctr">
                        <a:lnSpc>
                          <a:spcPct val="80000"/>
                        </a:lnSpc>
                        <a:spcBef>
                          <a:spcPts val="0"/>
                        </a:spcBef>
                        <a:spcAft>
                          <a:spcPts val="0"/>
                        </a:spcAft>
                      </a:pPr>
                      <a:r>
                        <a:rPr lang="en-US" sz="1500" dirty="0">
                          <a:effectLst/>
                          <a:latin typeface="Franklin Gothic Book" panose="020B0503020102020204" pitchFamily="34" charset="0"/>
                        </a:rPr>
                        <a:t>(22-83)</a:t>
                      </a:r>
                      <a:endParaRPr lang="en-US" sz="1500" dirty="0">
                        <a:effectLst/>
                        <a:latin typeface="Franklin Gothic Book" panose="020B0503020102020204" pitchFamily="34" charset="0"/>
                        <a:ea typeface="Times New Roman"/>
                        <a:cs typeface="Arial"/>
                      </a:endParaRPr>
                    </a:p>
                  </a:txBody>
                  <a:tcPr marL="45720" marR="45720"/>
                </a:tc>
                <a:tc>
                  <a:txBody>
                    <a:bodyPr/>
                    <a:lstStyle/>
                    <a:p>
                      <a:pPr marL="0" marR="0" algn="ctr">
                        <a:lnSpc>
                          <a:spcPct val="80000"/>
                        </a:lnSpc>
                        <a:spcBef>
                          <a:spcPts val="0"/>
                        </a:spcBef>
                        <a:spcAft>
                          <a:spcPts val="0"/>
                        </a:spcAft>
                      </a:pPr>
                      <a:r>
                        <a:rPr lang="en-US" sz="1500" dirty="0">
                          <a:effectLst/>
                          <a:latin typeface="Franklin Gothic Book" panose="020B0503020102020204" pitchFamily="34" charset="0"/>
                        </a:rPr>
                        <a:t>85</a:t>
                      </a:r>
                      <a:r>
                        <a:rPr lang="en-US" sz="1500" baseline="30000" dirty="0">
                          <a:effectLst/>
                          <a:latin typeface="Franklin Gothic Book" panose="020B0503020102020204" pitchFamily="34" charset="0"/>
                        </a:rPr>
                        <a:t>c</a:t>
                      </a:r>
                      <a:endParaRPr lang="en-US" sz="1500" b="1" baseline="30000" dirty="0">
                        <a:solidFill>
                          <a:srgbClr val="C00000"/>
                        </a:solidFill>
                        <a:effectLst/>
                        <a:latin typeface="Franklin Gothic Book" panose="020B0503020102020204" pitchFamily="34" charset="0"/>
                        <a:ea typeface="Times New Roman"/>
                        <a:cs typeface="Arial"/>
                      </a:endParaRPr>
                    </a:p>
                  </a:txBody>
                  <a:tcPr marL="45720" marR="45720"/>
                </a:tc>
                <a:tc>
                  <a:txBody>
                    <a:bodyPr/>
                    <a:lstStyle/>
                    <a:p>
                      <a:pPr marL="0" marR="0" indent="0" algn="ctr" defTabSz="914400" rtl="0" eaLnBrk="1" fontAlgn="auto" latinLnBrk="0" hangingPunct="1">
                        <a:lnSpc>
                          <a:spcPct val="80000"/>
                        </a:lnSpc>
                        <a:spcBef>
                          <a:spcPts val="0"/>
                        </a:spcBef>
                        <a:spcAft>
                          <a:spcPts val="0"/>
                        </a:spcAft>
                        <a:buClrTx/>
                        <a:buSzTx/>
                        <a:buFontTx/>
                        <a:buNone/>
                        <a:tabLst/>
                        <a:defRPr/>
                      </a:pPr>
                      <a:r>
                        <a:rPr lang="en-US" sz="1500" dirty="0" err="1">
                          <a:effectLst/>
                          <a:latin typeface="Franklin Gothic Book" panose="020B0503020102020204" pitchFamily="34" charset="0"/>
                        </a:rPr>
                        <a:t>NS</a:t>
                      </a:r>
                      <a:r>
                        <a:rPr lang="en-US" sz="1500" baseline="30000" dirty="0" err="1">
                          <a:effectLst/>
                          <a:latin typeface="Franklin Gothic Book" panose="020B0503020102020204" pitchFamily="34" charset="0"/>
                        </a:rPr>
                        <a:t>c</a:t>
                      </a:r>
                      <a:endParaRPr lang="en-US" sz="1500" b="1" baseline="30000" dirty="0">
                        <a:solidFill>
                          <a:srgbClr val="C00000"/>
                        </a:solidFill>
                        <a:effectLst/>
                        <a:latin typeface="Franklin Gothic Book" panose="020B0503020102020204" pitchFamily="34" charset="0"/>
                        <a:ea typeface="Times New Roman"/>
                        <a:cs typeface="Arial"/>
                      </a:endParaRPr>
                    </a:p>
                  </a:txBody>
                  <a:tcPr marL="45720" marR="45720"/>
                </a:tc>
                <a:extLst>
                  <a:ext uri="{0D108BD9-81ED-4DB2-BD59-A6C34878D82A}">
                    <a16:rowId xmlns:a16="http://schemas.microsoft.com/office/drawing/2014/main" val="10004"/>
                  </a:ext>
                </a:extLst>
              </a:tr>
              <a:tr h="462525">
                <a:tc>
                  <a:txBody>
                    <a:bodyPr/>
                    <a:lstStyle/>
                    <a:p>
                      <a:pPr marL="0" marR="0" algn="l">
                        <a:lnSpc>
                          <a:spcPct val="75000"/>
                        </a:lnSpc>
                        <a:spcBef>
                          <a:spcPts val="0"/>
                        </a:spcBef>
                        <a:spcAft>
                          <a:spcPts val="0"/>
                        </a:spcAft>
                      </a:pPr>
                      <a:r>
                        <a:rPr lang="en-US" sz="1500" dirty="0">
                          <a:effectLst/>
                          <a:latin typeface="Franklin Gothic Book" panose="020B0503020102020204" pitchFamily="34" charset="0"/>
                        </a:rPr>
                        <a:t>Bangkok Tenofovir Study</a:t>
                      </a:r>
                      <a:endParaRPr lang="en-US" sz="1500" b="1" dirty="0">
                        <a:effectLst/>
                        <a:latin typeface="Franklin Gothic Book" panose="020B0503020102020204" pitchFamily="34" charset="0"/>
                        <a:ea typeface="Times New Roman"/>
                        <a:cs typeface="Arial"/>
                      </a:endParaRPr>
                    </a:p>
                  </a:txBody>
                  <a:tcPr marL="45720" marR="45720" anchor="ctr"/>
                </a:tc>
                <a:tc>
                  <a:txBody>
                    <a:bodyPr/>
                    <a:lstStyle/>
                    <a:p>
                      <a:pPr marL="0" marR="0" algn="l">
                        <a:lnSpc>
                          <a:spcPct val="75000"/>
                        </a:lnSpc>
                        <a:spcBef>
                          <a:spcPts val="0"/>
                        </a:spcBef>
                        <a:spcAft>
                          <a:spcPts val="0"/>
                        </a:spcAft>
                      </a:pPr>
                      <a:r>
                        <a:rPr lang="en-US" sz="1500" dirty="0">
                          <a:effectLst/>
                          <a:latin typeface="Franklin Gothic Book" panose="020B0503020102020204" pitchFamily="34" charset="0"/>
                        </a:rPr>
                        <a:t>Injection</a:t>
                      </a:r>
                      <a:r>
                        <a:rPr lang="en-US" sz="1500" baseline="0" dirty="0">
                          <a:effectLst/>
                          <a:latin typeface="Franklin Gothic Book" panose="020B0503020102020204" pitchFamily="34" charset="0"/>
                        </a:rPr>
                        <a:t> drug users</a:t>
                      </a:r>
                      <a:endParaRPr lang="en-US" sz="1500" dirty="0">
                        <a:effectLst/>
                        <a:latin typeface="Franklin Gothic Book" panose="020B0503020102020204" pitchFamily="34" charset="0"/>
                        <a:ea typeface="Times New Roman"/>
                        <a:cs typeface="Arial"/>
                      </a:endParaRPr>
                    </a:p>
                  </a:txBody>
                  <a:tcPr marL="45720" marR="45720" anchor="ctr"/>
                </a:tc>
                <a:tc>
                  <a:txBody>
                    <a:bodyPr/>
                    <a:lstStyle/>
                    <a:p>
                      <a:pPr marL="0" marR="0" algn="ctr">
                        <a:lnSpc>
                          <a:spcPct val="80000"/>
                        </a:lnSpc>
                        <a:spcBef>
                          <a:spcPts val="0"/>
                        </a:spcBef>
                        <a:spcAft>
                          <a:spcPts val="0"/>
                        </a:spcAft>
                      </a:pPr>
                      <a:r>
                        <a:rPr lang="en-US" sz="1500" dirty="0">
                          <a:effectLst/>
                          <a:latin typeface="Franklin Gothic Book" panose="020B0503020102020204" pitchFamily="34" charset="0"/>
                        </a:rPr>
                        <a:t>2411</a:t>
                      </a:r>
                      <a:endParaRPr lang="en-US" sz="1500" dirty="0">
                        <a:effectLst/>
                        <a:latin typeface="Franklin Gothic Book" panose="020B0503020102020204" pitchFamily="34" charset="0"/>
                        <a:ea typeface="Times New Roman"/>
                        <a:cs typeface="Arial"/>
                      </a:endParaRPr>
                    </a:p>
                  </a:txBody>
                  <a:tcPr marL="45720" marR="45720"/>
                </a:tc>
                <a:tc>
                  <a:txBody>
                    <a:bodyPr/>
                    <a:lstStyle/>
                    <a:p>
                      <a:pPr marL="0" marR="0" algn="ctr">
                        <a:lnSpc>
                          <a:spcPct val="80000"/>
                        </a:lnSpc>
                        <a:spcBef>
                          <a:spcPts val="0"/>
                        </a:spcBef>
                        <a:spcAft>
                          <a:spcPts val="0"/>
                        </a:spcAft>
                      </a:pPr>
                      <a:r>
                        <a:rPr lang="en-US" sz="1500" dirty="0">
                          <a:effectLst/>
                          <a:latin typeface="Franklin Gothic Book" panose="020B0503020102020204" pitchFamily="34" charset="0"/>
                        </a:rPr>
                        <a:t>TDF</a:t>
                      </a:r>
                      <a:endParaRPr lang="en-US" sz="1500" dirty="0">
                        <a:effectLst/>
                        <a:latin typeface="Franklin Gothic Book" panose="020B0503020102020204" pitchFamily="34" charset="0"/>
                        <a:ea typeface="Times New Roman"/>
                        <a:cs typeface="Arial"/>
                      </a:endParaRPr>
                    </a:p>
                  </a:txBody>
                  <a:tcPr marL="45720" marR="45720"/>
                </a:tc>
                <a:tc>
                  <a:txBody>
                    <a:bodyPr/>
                    <a:lstStyle/>
                    <a:p>
                      <a:pPr marL="0" marR="0" algn="ctr">
                        <a:lnSpc>
                          <a:spcPct val="80000"/>
                        </a:lnSpc>
                        <a:spcBef>
                          <a:spcPts val="0"/>
                        </a:spcBef>
                        <a:spcAft>
                          <a:spcPts val="0"/>
                        </a:spcAft>
                      </a:pPr>
                      <a:r>
                        <a:rPr lang="en-US" sz="1500" dirty="0">
                          <a:effectLst/>
                          <a:latin typeface="Franklin Gothic Book" panose="020B0503020102020204" pitchFamily="34" charset="0"/>
                        </a:rPr>
                        <a:t>49</a:t>
                      </a:r>
                      <a:endParaRPr lang="en-US" sz="1500" dirty="0">
                        <a:effectLst/>
                        <a:latin typeface="Franklin Gothic Book" panose="020B0503020102020204" pitchFamily="34" charset="0"/>
                        <a:ea typeface="Times New Roman"/>
                        <a:cs typeface="Arial"/>
                      </a:endParaRPr>
                    </a:p>
                  </a:txBody>
                  <a:tcPr marL="45720" marR="45720"/>
                </a:tc>
                <a:tc>
                  <a:txBody>
                    <a:bodyPr/>
                    <a:lstStyle/>
                    <a:p>
                      <a:pPr marL="0" marR="0" algn="ctr">
                        <a:lnSpc>
                          <a:spcPct val="80000"/>
                        </a:lnSpc>
                        <a:spcBef>
                          <a:spcPts val="0"/>
                        </a:spcBef>
                        <a:spcAft>
                          <a:spcPts val="0"/>
                        </a:spcAft>
                      </a:pPr>
                      <a:r>
                        <a:rPr lang="en-US" sz="1500" dirty="0">
                          <a:effectLst/>
                          <a:latin typeface="Franklin Gothic Book" panose="020B0503020102020204" pitchFamily="34" charset="0"/>
                        </a:rPr>
                        <a:t>(10-72)</a:t>
                      </a:r>
                      <a:endParaRPr lang="en-US" sz="1500" dirty="0">
                        <a:effectLst/>
                        <a:latin typeface="Franklin Gothic Book" panose="020B0503020102020204" pitchFamily="34" charset="0"/>
                        <a:ea typeface="Times New Roman"/>
                        <a:cs typeface="Arial"/>
                      </a:endParaRPr>
                    </a:p>
                  </a:txBody>
                  <a:tcPr marL="45720" marR="45720"/>
                </a:tc>
                <a:tc>
                  <a:txBody>
                    <a:bodyPr/>
                    <a:lstStyle/>
                    <a:p>
                      <a:pPr marL="0" marR="0" algn="ctr">
                        <a:lnSpc>
                          <a:spcPct val="80000"/>
                        </a:lnSpc>
                        <a:spcBef>
                          <a:spcPts val="0"/>
                        </a:spcBef>
                        <a:spcAft>
                          <a:spcPts val="0"/>
                        </a:spcAft>
                      </a:pPr>
                      <a:r>
                        <a:rPr lang="en-US" sz="1500" dirty="0">
                          <a:effectLst/>
                          <a:latin typeface="Franklin Gothic Book" panose="020B0503020102020204" pitchFamily="34" charset="0"/>
                        </a:rPr>
                        <a:t>74</a:t>
                      </a:r>
                      <a:endParaRPr lang="en-US" sz="1500" b="1" dirty="0">
                        <a:solidFill>
                          <a:srgbClr val="C00000"/>
                        </a:solidFill>
                        <a:effectLst/>
                        <a:latin typeface="Franklin Gothic Book" panose="020B0503020102020204" pitchFamily="34" charset="0"/>
                        <a:ea typeface="Times New Roman"/>
                        <a:cs typeface="Arial"/>
                      </a:endParaRPr>
                    </a:p>
                  </a:txBody>
                  <a:tcPr marL="45720" marR="45720"/>
                </a:tc>
                <a:tc>
                  <a:txBody>
                    <a:bodyPr/>
                    <a:lstStyle/>
                    <a:p>
                      <a:pPr marL="0" marR="0" algn="ctr">
                        <a:lnSpc>
                          <a:spcPct val="80000"/>
                        </a:lnSpc>
                        <a:spcBef>
                          <a:spcPts val="0"/>
                        </a:spcBef>
                        <a:spcAft>
                          <a:spcPts val="0"/>
                        </a:spcAft>
                      </a:pPr>
                      <a:r>
                        <a:rPr lang="en-US" sz="1500" dirty="0">
                          <a:effectLst/>
                          <a:latin typeface="Franklin Gothic Book" panose="020B0503020102020204" pitchFamily="34" charset="0"/>
                        </a:rPr>
                        <a:t>(17-94)</a:t>
                      </a:r>
                      <a:endParaRPr lang="en-US" sz="1500" dirty="0">
                        <a:effectLst/>
                        <a:latin typeface="Franklin Gothic Book" panose="020B0503020102020204" pitchFamily="34" charset="0"/>
                        <a:ea typeface="Times New Roman"/>
                        <a:cs typeface="Arial"/>
                      </a:endParaRPr>
                    </a:p>
                  </a:txBody>
                  <a:tcPr marL="45720" marR="45720"/>
                </a:tc>
                <a:extLst>
                  <a:ext uri="{0D108BD9-81ED-4DB2-BD59-A6C34878D82A}">
                    <a16:rowId xmlns:a16="http://schemas.microsoft.com/office/drawing/2014/main" val="10005"/>
                  </a:ext>
                </a:extLst>
              </a:tr>
              <a:tr h="331828">
                <a:tc>
                  <a:txBody>
                    <a:bodyPr/>
                    <a:lstStyle/>
                    <a:p>
                      <a:pPr marL="0" marR="0" algn="l">
                        <a:lnSpc>
                          <a:spcPct val="80000"/>
                        </a:lnSpc>
                        <a:spcBef>
                          <a:spcPts val="0"/>
                        </a:spcBef>
                        <a:spcAft>
                          <a:spcPts val="0"/>
                        </a:spcAft>
                      </a:pPr>
                      <a:r>
                        <a:rPr lang="en-US" sz="1500" dirty="0">
                          <a:effectLst/>
                          <a:latin typeface="Franklin Gothic Book" panose="020B0503020102020204" pitchFamily="34" charset="0"/>
                        </a:rPr>
                        <a:t>Fem-PrEP</a:t>
                      </a:r>
                      <a:endParaRPr lang="en-US" sz="1500" b="1" dirty="0">
                        <a:effectLst/>
                        <a:latin typeface="Franklin Gothic Book" panose="020B0503020102020204" pitchFamily="34" charset="0"/>
                        <a:ea typeface="Times New Roman"/>
                        <a:cs typeface="Arial"/>
                      </a:endParaRPr>
                    </a:p>
                  </a:txBody>
                  <a:tcPr marL="45720" marR="45720" anchor="ctr"/>
                </a:tc>
                <a:tc>
                  <a:txBody>
                    <a:bodyPr/>
                    <a:lstStyle/>
                    <a:p>
                      <a:pPr marL="0" marR="0" algn="l">
                        <a:lnSpc>
                          <a:spcPct val="75000"/>
                        </a:lnSpc>
                        <a:spcBef>
                          <a:spcPts val="0"/>
                        </a:spcBef>
                        <a:spcAft>
                          <a:spcPts val="0"/>
                        </a:spcAft>
                      </a:pPr>
                      <a:r>
                        <a:rPr lang="en-US" sz="1500" dirty="0">
                          <a:effectLst/>
                          <a:latin typeface="Franklin Gothic Book" panose="020B0503020102020204" pitchFamily="34" charset="0"/>
                        </a:rPr>
                        <a:t>Heterosexually active women</a:t>
                      </a:r>
                      <a:endParaRPr lang="en-US" sz="1500" dirty="0">
                        <a:effectLst/>
                        <a:latin typeface="Franklin Gothic Book" panose="020B0503020102020204" pitchFamily="34" charset="0"/>
                        <a:ea typeface="Times New Roman"/>
                        <a:cs typeface="Arial"/>
                      </a:endParaRPr>
                    </a:p>
                  </a:txBody>
                  <a:tcPr marL="45720" marR="45720" anchor="ctr"/>
                </a:tc>
                <a:tc>
                  <a:txBody>
                    <a:bodyPr/>
                    <a:lstStyle/>
                    <a:p>
                      <a:pPr marL="0" marR="0" algn="ctr">
                        <a:lnSpc>
                          <a:spcPct val="80000"/>
                        </a:lnSpc>
                        <a:spcBef>
                          <a:spcPts val="0"/>
                        </a:spcBef>
                        <a:spcAft>
                          <a:spcPts val="0"/>
                        </a:spcAft>
                      </a:pPr>
                      <a:r>
                        <a:rPr lang="en-US" sz="1500" dirty="0">
                          <a:effectLst/>
                          <a:latin typeface="Franklin Gothic Book" panose="020B0503020102020204" pitchFamily="34" charset="0"/>
                        </a:rPr>
                        <a:t>2120</a:t>
                      </a:r>
                      <a:endParaRPr lang="en-US" sz="1500" dirty="0">
                        <a:effectLst/>
                        <a:latin typeface="Franklin Gothic Book" panose="020B0503020102020204" pitchFamily="34" charset="0"/>
                        <a:ea typeface="Times New Roman"/>
                        <a:cs typeface="Arial"/>
                      </a:endParaRPr>
                    </a:p>
                  </a:txBody>
                  <a:tcPr marL="45720" marR="45720"/>
                </a:tc>
                <a:tc>
                  <a:txBody>
                    <a:bodyPr/>
                    <a:lstStyle/>
                    <a:p>
                      <a:pPr marL="0" marR="0" algn="ctr">
                        <a:lnSpc>
                          <a:spcPct val="80000"/>
                        </a:lnSpc>
                        <a:spcBef>
                          <a:spcPts val="0"/>
                        </a:spcBef>
                        <a:spcAft>
                          <a:spcPts val="0"/>
                        </a:spcAft>
                      </a:pPr>
                      <a:r>
                        <a:rPr lang="en-US" sz="1500" dirty="0">
                          <a:latin typeface="Franklin Gothic Book" panose="020B0503020102020204" pitchFamily="34" charset="0"/>
                        </a:rPr>
                        <a:t>FTC-TDF</a:t>
                      </a:r>
                      <a:endParaRPr lang="en-US" sz="1500" dirty="0">
                        <a:effectLst/>
                        <a:latin typeface="Franklin Gothic Book" panose="020B0503020102020204" pitchFamily="34" charset="0"/>
                        <a:ea typeface="Times New Roman"/>
                        <a:cs typeface="Arial"/>
                      </a:endParaRPr>
                    </a:p>
                  </a:txBody>
                  <a:tcPr marL="45720" marR="45720"/>
                </a:tc>
                <a:tc>
                  <a:txBody>
                    <a:bodyPr/>
                    <a:lstStyle/>
                    <a:p>
                      <a:pPr marL="0" marR="0" algn="ctr">
                        <a:lnSpc>
                          <a:spcPct val="80000"/>
                        </a:lnSpc>
                        <a:spcBef>
                          <a:spcPts val="0"/>
                        </a:spcBef>
                        <a:spcAft>
                          <a:spcPts val="0"/>
                        </a:spcAft>
                      </a:pPr>
                      <a:r>
                        <a:rPr lang="en-US" sz="1500" dirty="0">
                          <a:effectLst/>
                          <a:latin typeface="Franklin Gothic Book" panose="020B0503020102020204" pitchFamily="34" charset="0"/>
                        </a:rPr>
                        <a:t>NR</a:t>
                      </a:r>
                      <a:endParaRPr lang="en-US" sz="1500" dirty="0">
                        <a:effectLst/>
                        <a:latin typeface="Franklin Gothic Book" panose="020B0503020102020204" pitchFamily="34" charset="0"/>
                        <a:ea typeface="Times New Roman"/>
                        <a:cs typeface="Arial"/>
                      </a:endParaRPr>
                    </a:p>
                  </a:txBody>
                  <a:tcPr marL="45720" marR="45720"/>
                </a:tc>
                <a:tc>
                  <a:txBody>
                    <a:bodyPr/>
                    <a:lstStyle/>
                    <a:p>
                      <a:pPr marL="0" marR="0" algn="ctr">
                        <a:lnSpc>
                          <a:spcPct val="80000"/>
                        </a:lnSpc>
                        <a:spcBef>
                          <a:spcPts val="0"/>
                        </a:spcBef>
                        <a:spcAft>
                          <a:spcPts val="0"/>
                        </a:spcAft>
                      </a:pPr>
                      <a:r>
                        <a:rPr lang="en-US" sz="1500" dirty="0">
                          <a:effectLst/>
                          <a:latin typeface="Franklin Gothic Book" panose="020B0503020102020204" pitchFamily="34" charset="0"/>
                        </a:rPr>
                        <a:t>-----</a:t>
                      </a:r>
                      <a:endParaRPr lang="en-US" sz="1500" dirty="0">
                        <a:effectLst/>
                        <a:latin typeface="Franklin Gothic Book" panose="020B0503020102020204" pitchFamily="34" charset="0"/>
                        <a:ea typeface="Times New Roman"/>
                        <a:cs typeface="Arial"/>
                      </a:endParaRPr>
                    </a:p>
                  </a:txBody>
                  <a:tcPr marL="45720" marR="45720"/>
                </a:tc>
                <a:tc>
                  <a:txBody>
                    <a:bodyPr/>
                    <a:lstStyle/>
                    <a:p>
                      <a:pPr marL="0" marR="0" algn="ctr">
                        <a:lnSpc>
                          <a:spcPct val="80000"/>
                        </a:lnSpc>
                        <a:spcBef>
                          <a:spcPts val="0"/>
                        </a:spcBef>
                        <a:spcAft>
                          <a:spcPts val="0"/>
                        </a:spcAft>
                      </a:pPr>
                      <a:r>
                        <a:rPr lang="en-US" sz="1500" dirty="0">
                          <a:effectLst/>
                          <a:latin typeface="Franklin Gothic Book" panose="020B0503020102020204" pitchFamily="34" charset="0"/>
                        </a:rPr>
                        <a:t>NR</a:t>
                      </a:r>
                      <a:endParaRPr lang="en-US" sz="1500" b="1" dirty="0">
                        <a:effectLst/>
                        <a:latin typeface="Franklin Gothic Book" panose="020B0503020102020204" pitchFamily="34" charset="0"/>
                        <a:ea typeface="Times New Roman"/>
                        <a:cs typeface="Arial"/>
                      </a:endParaRPr>
                    </a:p>
                  </a:txBody>
                  <a:tcPr marL="45720" marR="45720"/>
                </a:tc>
                <a:tc>
                  <a:txBody>
                    <a:bodyPr/>
                    <a:lstStyle/>
                    <a:p>
                      <a:pPr marL="0" marR="0" algn="ctr">
                        <a:lnSpc>
                          <a:spcPct val="80000"/>
                        </a:lnSpc>
                        <a:spcBef>
                          <a:spcPts val="0"/>
                        </a:spcBef>
                        <a:spcAft>
                          <a:spcPts val="0"/>
                        </a:spcAft>
                      </a:pPr>
                      <a:r>
                        <a:rPr lang="en-US" sz="1500" dirty="0">
                          <a:effectLst/>
                          <a:latin typeface="Franklin Gothic Book" panose="020B0503020102020204" pitchFamily="34" charset="0"/>
                        </a:rPr>
                        <a:t>-----</a:t>
                      </a:r>
                      <a:endParaRPr lang="en-US" sz="1500" dirty="0">
                        <a:effectLst/>
                        <a:latin typeface="Franklin Gothic Book" panose="020B0503020102020204" pitchFamily="34" charset="0"/>
                        <a:ea typeface="Times New Roman"/>
                        <a:cs typeface="Arial"/>
                      </a:endParaRPr>
                    </a:p>
                  </a:txBody>
                  <a:tcPr marL="45720" marR="45720"/>
                </a:tc>
                <a:extLst>
                  <a:ext uri="{0D108BD9-81ED-4DB2-BD59-A6C34878D82A}">
                    <a16:rowId xmlns:a16="http://schemas.microsoft.com/office/drawing/2014/main" val="10006"/>
                  </a:ext>
                </a:extLst>
              </a:tr>
              <a:tr h="348527">
                <a:tc>
                  <a:txBody>
                    <a:bodyPr/>
                    <a:lstStyle/>
                    <a:p>
                      <a:pPr marL="0" marR="0" algn="l">
                        <a:lnSpc>
                          <a:spcPct val="80000"/>
                        </a:lnSpc>
                        <a:spcBef>
                          <a:spcPts val="0"/>
                        </a:spcBef>
                        <a:spcAft>
                          <a:spcPts val="0"/>
                        </a:spcAft>
                      </a:pPr>
                      <a:r>
                        <a:rPr lang="en-US" sz="1500" dirty="0">
                          <a:effectLst/>
                          <a:latin typeface="Franklin Gothic Book" panose="020B0503020102020204" pitchFamily="34" charset="0"/>
                        </a:rPr>
                        <a:t>VOICE</a:t>
                      </a:r>
                      <a:endParaRPr lang="en-US" sz="1500" b="1" dirty="0">
                        <a:effectLst/>
                        <a:latin typeface="Franklin Gothic Book" panose="020B0503020102020204" pitchFamily="34" charset="0"/>
                        <a:ea typeface="Times New Roman"/>
                        <a:cs typeface="Arial"/>
                      </a:endParaRPr>
                    </a:p>
                  </a:txBody>
                  <a:tcPr marL="45720" marR="45720" anchor="ctr"/>
                </a:tc>
                <a:tc>
                  <a:txBody>
                    <a:bodyPr/>
                    <a:lstStyle/>
                    <a:p>
                      <a:pPr marL="0" marR="0" algn="l">
                        <a:lnSpc>
                          <a:spcPct val="75000"/>
                        </a:lnSpc>
                        <a:spcBef>
                          <a:spcPts val="0"/>
                        </a:spcBef>
                        <a:spcAft>
                          <a:spcPts val="0"/>
                        </a:spcAft>
                      </a:pPr>
                      <a:r>
                        <a:rPr lang="en-US" sz="1500" dirty="0">
                          <a:effectLst/>
                          <a:latin typeface="Franklin Gothic Book" panose="020B0503020102020204" pitchFamily="34" charset="0"/>
                        </a:rPr>
                        <a:t>Heterosexually active women</a:t>
                      </a:r>
                      <a:endParaRPr lang="en-US" sz="1500" dirty="0">
                        <a:effectLst/>
                        <a:latin typeface="Franklin Gothic Book" panose="020B0503020102020204" pitchFamily="34" charset="0"/>
                        <a:ea typeface="Times New Roman"/>
                        <a:cs typeface="Arial"/>
                      </a:endParaRPr>
                    </a:p>
                  </a:txBody>
                  <a:tcPr marL="45720" marR="45720" anchor="ctr"/>
                </a:tc>
                <a:tc>
                  <a:txBody>
                    <a:bodyPr/>
                    <a:lstStyle/>
                    <a:p>
                      <a:pPr marL="0" marR="0" algn="ctr">
                        <a:lnSpc>
                          <a:spcPct val="80000"/>
                        </a:lnSpc>
                        <a:spcBef>
                          <a:spcPts val="0"/>
                        </a:spcBef>
                        <a:spcAft>
                          <a:spcPts val="0"/>
                        </a:spcAft>
                      </a:pPr>
                      <a:r>
                        <a:rPr lang="en-US" sz="1500" dirty="0">
                          <a:effectLst/>
                          <a:latin typeface="Franklin Gothic Book" panose="020B0503020102020204" pitchFamily="34" charset="0"/>
                        </a:rPr>
                        <a:t>5029</a:t>
                      </a:r>
                      <a:endParaRPr lang="en-US" sz="1500" dirty="0">
                        <a:effectLst/>
                        <a:latin typeface="Franklin Gothic Book" panose="020B0503020102020204" pitchFamily="34" charset="0"/>
                        <a:ea typeface="Times New Roman"/>
                        <a:cs typeface="Arial"/>
                      </a:endParaRPr>
                    </a:p>
                  </a:txBody>
                  <a:tcPr marL="45720" marR="45720"/>
                </a:tc>
                <a:tc>
                  <a:txBody>
                    <a:bodyPr/>
                    <a:lstStyle/>
                    <a:p>
                      <a:pPr marL="0" marR="0" algn="ctr">
                        <a:lnSpc>
                          <a:spcPct val="80000"/>
                        </a:lnSpc>
                        <a:spcBef>
                          <a:spcPts val="0"/>
                        </a:spcBef>
                        <a:spcAft>
                          <a:spcPts val="0"/>
                        </a:spcAft>
                      </a:pPr>
                      <a:r>
                        <a:rPr lang="en-US" sz="1500" dirty="0">
                          <a:latin typeface="Franklin Gothic Book" panose="020B0503020102020204" pitchFamily="34" charset="0"/>
                        </a:rPr>
                        <a:t>TDF</a:t>
                      </a:r>
                      <a:endParaRPr lang="en-US" sz="1200" dirty="0">
                        <a:latin typeface="Franklin Gothic Book" panose="020B0503020102020204" pitchFamily="34" charset="0"/>
                      </a:endParaRPr>
                    </a:p>
                    <a:p>
                      <a:pPr marL="0" marR="0" algn="ctr">
                        <a:lnSpc>
                          <a:spcPct val="80000"/>
                        </a:lnSpc>
                        <a:spcBef>
                          <a:spcPts val="0"/>
                        </a:spcBef>
                        <a:spcAft>
                          <a:spcPts val="0"/>
                        </a:spcAft>
                      </a:pPr>
                      <a:r>
                        <a:rPr lang="en-US" sz="1500" dirty="0">
                          <a:effectLst/>
                          <a:latin typeface="Franklin Gothic Book" panose="020B0503020102020204" pitchFamily="34" charset="0"/>
                        </a:rPr>
                        <a:t>FTC-TDF</a:t>
                      </a:r>
                      <a:endParaRPr lang="en-US" sz="1500" dirty="0">
                        <a:effectLst/>
                        <a:latin typeface="Franklin Gothic Book" panose="020B0503020102020204" pitchFamily="34" charset="0"/>
                        <a:ea typeface="Times New Roman"/>
                        <a:cs typeface="Arial"/>
                      </a:endParaRPr>
                    </a:p>
                  </a:txBody>
                  <a:tcPr marL="45720" marR="45720"/>
                </a:tc>
                <a:tc>
                  <a:txBody>
                    <a:bodyPr/>
                    <a:lstStyle/>
                    <a:p>
                      <a:pPr marL="0" marR="0" algn="ctr">
                        <a:lnSpc>
                          <a:spcPct val="80000"/>
                        </a:lnSpc>
                        <a:spcBef>
                          <a:spcPts val="0"/>
                        </a:spcBef>
                        <a:spcAft>
                          <a:spcPts val="0"/>
                        </a:spcAft>
                      </a:pPr>
                      <a:r>
                        <a:rPr lang="en-US" sz="1500" dirty="0">
                          <a:effectLst/>
                          <a:latin typeface="Franklin Gothic Book" panose="020B0503020102020204" pitchFamily="34" charset="0"/>
                        </a:rPr>
                        <a:t>NR</a:t>
                      </a:r>
                      <a:endParaRPr lang="en-US" sz="1500" dirty="0">
                        <a:effectLst/>
                        <a:latin typeface="Franklin Gothic Book" panose="020B0503020102020204" pitchFamily="34" charset="0"/>
                        <a:ea typeface="Times New Roman"/>
                        <a:cs typeface="Arial"/>
                      </a:endParaRPr>
                    </a:p>
                  </a:txBody>
                  <a:tcPr marL="45720" marR="45720"/>
                </a:tc>
                <a:tc>
                  <a:txBody>
                    <a:bodyPr/>
                    <a:lstStyle/>
                    <a:p>
                      <a:pPr marL="0" marR="0" algn="ctr">
                        <a:lnSpc>
                          <a:spcPct val="80000"/>
                        </a:lnSpc>
                        <a:spcBef>
                          <a:spcPts val="0"/>
                        </a:spcBef>
                        <a:spcAft>
                          <a:spcPts val="0"/>
                        </a:spcAft>
                      </a:pPr>
                      <a:r>
                        <a:rPr lang="en-US" sz="1500" dirty="0">
                          <a:effectLst/>
                          <a:latin typeface="Franklin Gothic Book" panose="020B0503020102020204" pitchFamily="34" charset="0"/>
                        </a:rPr>
                        <a:t>-----</a:t>
                      </a:r>
                      <a:endParaRPr lang="en-US" sz="1500" dirty="0">
                        <a:effectLst/>
                        <a:latin typeface="Franklin Gothic Book" panose="020B0503020102020204" pitchFamily="34" charset="0"/>
                        <a:ea typeface="Times New Roman"/>
                        <a:cs typeface="Arial"/>
                      </a:endParaRPr>
                    </a:p>
                  </a:txBody>
                  <a:tcPr marL="45720" marR="45720"/>
                </a:tc>
                <a:tc>
                  <a:txBody>
                    <a:bodyPr/>
                    <a:lstStyle/>
                    <a:p>
                      <a:pPr marL="0" marR="0" algn="ctr">
                        <a:lnSpc>
                          <a:spcPct val="80000"/>
                        </a:lnSpc>
                        <a:spcBef>
                          <a:spcPts val="0"/>
                        </a:spcBef>
                        <a:spcAft>
                          <a:spcPts val="0"/>
                        </a:spcAft>
                      </a:pPr>
                      <a:r>
                        <a:rPr lang="en-US" sz="1500" dirty="0">
                          <a:effectLst/>
                          <a:latin typeface="Franklin Gothic Book" panose="020B0503020102020204" pitchFamily="34" charset="0"/>
                        </a:rPr>
                        <a:t>NR</a:t>
                      </a:r>
                      <a:endParaRPr lang="en-US" sz="1500" b="1" dirty="0">
                        <a:effectLst/>
                        <a:latin typeface="Franklin Gothic Book" panose="020B0503020102020204" pitchFamily="34" charset="0"/>
                        <a:ea typeface="Times New Roman"/>
                        <a:cs typeface="Arial"/>
                      </a:endParaRPr>
                    </a:p>
                  </a:txBody>
                  <a:tcPr marL="45720" marR="45720"/>
                </a:tc>
                <a:tc>
                  <a:txBody>
                    <a:bodyPr/>
                    <a:lstStyle/>
                    <a:p>
                      <a:pPr marL="0" marR="0" algn="ctr">
                        <a:lnSpc>
                          <a:spcPct val="80000"/>
                        </a:lnSpc>
                        <a:spcBef>
                          <a:spcPts val="0"/>
                        </a:spcBef>
                        <a:spcAft>
                          <a:spcPts val="0"/>
                        </a:spcAft>
                      </a:pPr>
                      <a:r>
                        <a:rPr lang="en-US" sz="1500" dirty="0">
                          <a:effectLst/>
                          <a:latin typeface="Franklin Gothic Book" panose="020B0503020102020204" pitchFamily="34" charset="0"/>
                        </a:rPr>
                        <a:t>-----</a:t>
                      </a:r>
                      <a:endParaRPr lang="en-US" sz="1500" dirty="0">
                        <a:effectLst/>
                        <a:latin typeface="Franklin Gothic Book" panose="020B0503020102020204" pitchFamily="34" charset="0"/>
                        <a:ea typeface="Times New Roman"/>
                        <a:cs typeface="Arial"/>
                      </a:endParaRPr>
                    </a:p>
                  </a:txBody>
                  <a:tcPr marL="45720" marR="45720"/>
                </a:tc>
                <a:extLst>
                  <a:ext uri="{0D108BD9-81ED-4DB2-BD59-A6C34878D82A}">
                    <a16:rowId xmlns:a16="http://schemas.microsoft.com/office/drawing/2014/main" val="10007"/>
                  </a:ext>
                </a:extLst>
              </a:tr>
            </a:tbl>
          </a:graphicData>
        </a:graphic>
      </p:graphicFrame>
      <p:sp>
        <p:nvSpPr>
          <p:cNvPr id="9" name="Rectangle 8"/>
          <p:cNvSpPr/>
          <p:nvPr/>
        </p:nvSpPr>
        <p:spPr>
          <a:xfrm>
            <a:off x="1609263" y="5641017"/>
            <a:ext cx="9753600" cy="701731"/>
          </a:xfrm>
          <a:prstGeom prst="rect">
            <a:avLst/>
          </a:prstGeom>
        </p:spPr>
        <p:txBody>
          <a:bodyPr wrap="square">
            <a:spAutoFit/>
          </a:bodyPr>
          <a:lstStyle/>
          <a:p>
            <a:pPr marL="171450" marR="0" lvl="0" indent="-171450" algn="l" defTabSz="457200" rtl="0" eaLnBrk="1" fontAlgn="auto" latinLnBrk="0" hangingPunct="1">
              <a:lnSpc>
                <a:spcPct val="90000"/>
              </a:lnSpc>
              <a:spcBef>
                <a:spcPts val="0"/>
              </a:spcBef>
              <a:spcAft>
                <a:spcPts val="0"/>
              </a:spcAft>
              <a:buClrTx/>
              <a:buSzTx/>
              <a:buFontTx/>
              <a:buAutoNum type="alphaLcPeriod"/>
              <a:tabLst/>
              <a:defRPr/>
            </a:pPr>
            <a:r>
              <a:rPr kumimoji="0" lang="en-US" sz="1100" b="0" i="0" u="none" strike="noStrike" kern="1200" cap="none" spc="0" normalizeH="0" baseline="0" noProof="0" dirty="0">
                <a:ln>
                  <a:noFill/>
                </a:ln>
                <a:solidFill>
                  <a:prstClr val="black"/>
                </a:solidFill>
                <a:effectLst/>
                <a:uLnTx/>
                <a:uFillTx/>
                <a:latin typeface="Calibri"/>
                <a:ea typeface="+mn-ea"/>
                <a:cs typeface="Times New Roman" pitchFamily="18" charset="0"/>
              </a:rPr>
              <a:t>Excluded only those enrolled patients later found to be infected at randomization and those with no follow-up visit or HIV test.</a:t>
            </a:r>
          </a:p>
          <a:p>
            <a:pPr marL="171450" marR="0" lvl="0" indent="-171450" algn="l" defTabSz="457200" rtl="0" eaLnBrk="1" fontAlgn="auto" latinLnBrk="0" hangingPunct="1">
              <a:lnSpc>
                <a:spcPct val="90000"/>
              </a:lnSpc>
              <a:spcBef>
                <a:spcPts val="0"/>
              </a:spcBef>
              <a:spcAft>
                <a:spcPts val="0"/>
              </a:spcAft>
              <a:buClrTx/>
              <a:buSzTx/>
              <a:buFontTx/>
              <a:buAutoNum type="alphaLcPeriod"/>
              <a:tabLst/>
              <a:defRPr/>
            </a:pPr>
            <a:r>
              <a:rPr kumimoji="0" lang="en-US" sz="1100" b="0" i="0" u="none" strike="noStrike" kern="1200" cap="none" spc="0" normalizeH="0" baseline="0" noProof="0" dirty="0">
                <a:ln>
                  <a:noFill/>
                </a:ln>
                <a:solidFill>
                  <a:prstClr val="black"/>
                </a:solidFill>
                <a:effectLst/>
                <a:uLnTx/>
                <a:uFillTx/>
                <a:latin typeface="Calibri"/>
                <a:ea typeface="+mn-ea"/>
                <a:cs typeface="Times New Roman" pitchFamily="18" charset="0"/>
              </a:rPr>
              <a:t>The percentage of reduction in HIV incidence among those with tenofovir detected in blood, compared with those without detectable  tenofovir.</a:t>
            </a:r>
          </a:p>
          <a:p>
            <a:pPr marL="171450" marR="0" lvl="0" indent="-171450" algn="l" defTabSz="457200" rtl="0" eaLnBrk="1" fontAlgn="auto" latinLnBrk="0" hangingPunct="1">
              <a:lnSpc>
                <a:spcPct val="90000"/>
              </a:lnSpc>
              <a:spcBef>
                <a:spcPts val="0"/>
              </a:spcBef>
              <a:spcAft>
                <a:spcPts val="0"/>
              </a:spcAft>
              <a:buClrTx/>
              <a:buSzTx/>
              <a:buFontTx/>
              <a:buAutoNum type="alphaLcPeriod"/>
              <a:tabLst/>
              <a:defRPr/>
            </a:pPr>
            <a:r>
              <a:rPr kumimoji="0" lang="en-US" sz="1100" b="0" i="0" u="none" strike="noStrike" kern="1200" cap="none" spc="0" normalizeH="0" baseline="0" noProof="0" dirty="0">
                <a:ln>
                  <a:noFill/>
                </a:ln>
                <a:solidFill>
                  <a:prstClr val="black"/>
                </a:solidFill>
                <a:effectLst/>
                <a:uLnTx/>
                <a:uFillTx/>
                <a:latin typeface="Calibri"/>
                <a:ea typeface="+mn-ea"/>
                <a:cs typeface="+mn-cs"/>
              </a:rPr>
              <a:t>Finding not statistically significant.</a:t>
            </a:r>
            <a:endParaRPr kumimoji="0" lang="en-US" sz="11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l" defTabSz="457200" rtl="0" eaLnBrk="1" fontAlgn="auto" latinLnBrk="0" hangingPunct="1">
              <a:lnSpc>
                <a:spcPct val="9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black"/>
              </a:solidFill>
              <a:effectLst/>
              <a:uLnTx/>
              <a:uFillTx/>
              <a:latin typeface="Calibri"/>
              <a:ea typeface="+mn-ea"/>
              <a:cs typeface="Times New Roman" pitchFamily="18" charset="0"/>
            </a:endParaRPr>
          </a:p>
        </p:txBody>
      </p:sp>
      <p:sp>
        <p:nvSpPr>
          <p:cNvPr id="10" name="Oval 9"/>
          <p:cNvSpPr/>
          <p:nvPr/>
        </p:nvSpPr>
        <p:spPr>
          <a:xfrm>
            <a:off x="8186076" y="1808129"/>
            <a:ext cx="1406214" cy="3803855"/>
          </a:xfrm>
          <a:prstGeom prst="ellipse">
            <a:avLst/>
          </a:prstGeom>
          <a:noFill/>
          <a:ln w="47625">
            <a:solidFill>
              <a:srgbClr val="C00000"/>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Oval 6">
            <a:extLst>
              <a:ext uri="{FF2B5EF4-FFF2-40B4-BE49-F238E27FC236}">
                <a16:creationId xmlns:a16="http://schemas.microsoft.com/office/drawing/2014/main" id="{6D3092B9-56F6-426A-AC5B-195FF9596C96}"/>
              </a:ext>
            </a:extLst>
          </p:cNvPr>
          <p:cNvSpPr/>
          <p:nvPr/>
        </p:nvSpPr>
        <p:spPr>
          <a:xfrm>
            <a:off x="1280501" y="1958619"/>
            <a:ext cx="3193024" cy="1149145"/>
          </a:xfrm>
          <a:prstGeom prst="ellipse">
            <a:avLst/>
          </a:prstGeom>
          <a:noFill/>
          <a:ln w="47625">
            <a:solidFill>
              <a:srgbClr val="C00000"/>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969599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CA8755-CB4A-4D3D-8A1F-D05AA4B3A6BA}"/>
              </a:ext>
            </a:extLst>
          </p:cNvPr>
          <p:cNvSpPr>
            <a:spLocks noGrp="1"/>
          </p:cNvSpPr>
          <p:nvPr>
            <p:ph type="title"/>
          </p:nvPr>
        </p:nvSpPr>
        <p:spPr/>
        <p:txBody>
          <a:bodyPr/>
          <a:lstStyle/>
          <a:p>
            <a:r>
              <a:rPr lang="en-US" dirty="0"/>
              <a:t>PrEP Efficacy in Transgender Women </a:t>
            </a:r>
          </a:p>
        </p:txBody>
      </p:sp>
      <p:sp>
        <p:nvSpPr>
          <p:cNvPr id="9" name="Content Placeholder 8">
            <a:extLst>
              <a:ext uri="{FF2B5EF4-FFF2-40B4-BE49-F238E27FC236}">
                <a16:creationId xmlns:a16="http://schemas.microsoft.com/office/drawing/2014/main" id="{F04F8510-0DC7-42C6-A073-1E1B1818184E}"/>
              </a:ext>
            </a:extLst>
          </p:cNvPr>
          <p:cNvSpPr>
            <a:spLocks noGrp="1"/>
          </p:cNvSpPr>
          <p:nvPr>
            <p:ph sz="half" idx="2"/>
          </p:nvPr>
        </p:nvSpPr>
        <p:spPr>
          <a:xfrm>
            <a:off x="6243335" y="1600202"/>
            <a:ext cx="5384801" cy="4735284"/>
          </a:xfrm>
        </p:spPr>
        <p:txBody>
          <a:bodyPr>
            <a:normAutofit fontScale="92500" lnSpcReduction="10000"/>
          </a:bodyPr>
          <a:lstStyle/>
          <a:p>
            <a:r>
              <a:rPr lang="en-US" dirty="0"/>
              <a:t>Trans women: 339/2499 (14%)</a:t>
            </a:r>
          </a:p>
          <a:p>
            <a:r>
              <a:rPr lang="en-US" dirty="0"/>
              <a:t>Lack of efficacy: HR 1.1</a:t>
            </a:r>
          </a:p>
          <a:p>
            <a:pPr lvl="1"/>
            <a:r>
              <a:rPr lang="en-US" dirty="0"/>
              <a:t>Low adherence to TDF 18%</a:t>
            </a:r>
          </a:p>
          <a:p>
            <a:pPr lvl="1"/>
            <a:r>
              <a:rPr lang="en-US" dirty="0"/>
              <a:t>TFV-DP detected in no trans women at seroconversion </a:t>
            </a:r>
          </a:p>
          <a:p>
            <a:pPr lvl="1"/>
            <a:r>
              <a:rPr lang="en-US" dirty="0"/>
              <a:t>No seroconversions observed in trans women with TDP levels</a:t>
            </a:r>
            <a:br>
              <a:rPr lang="en-US" dirty="0"/>
            </a:br>
            <a:r>
              <a:rPr lang="en-US"/>
              <a:t>on </a:t>
            </a:r>
            <a:r>
              <a:rPr lang="en-US" smtClean="0"/>
              <a:t>≥ </a:t>
            </a:r>
            <a:r>
              <a:rPr lang="en-US" dirty="0"/>
              <a:t>4 </a:t>
            </a:r>
            <a:r>
              <a:rPr lang="en-US" dirty="0" smtClean="0"/>
              <a:t>pills/week</a:t>
            </a:r>
          </a:p>
          <a:p>
            <a:pPr lvl="1"/>
            <a:r>
              <a:rPr lang="en-US" dirty="0" smtClean="0"/>
              <a:t>Hormone use associated with lower TFV-DP levels</a:t>
            </a:r>
            <a:endParaRPr lang="en-US" dirty="0"/>
          </a:p>
          <a:p>
            <a:pPr marL="0" indent="0">
              <a:buNone/>
            </a:pPr>
            <a:endParaRPr lang="en-US" b="1" dirty="0"/>
          </a:p>
          <a:p>
            <a:pPr marL="0" indent="0">
              <a:buNone/>
            </a:pPr>
            <a:r>
              <a:rPr lang="en-US" b="1" dirty="0"/>
              <a:t>Adherence?  Interactions?</a:t>
            </a:r>
          </a:p>
          <a:p>
            <a:pPr marL="0" indent="0">
              <a:buNone/>
            </a:pPr>
            <a:endParaRPr lang="en-US" dirty="0"/>
          </a:p>
          <a:p>
            <a:pPr marL="0" indent="0">
              <a:buNone/>
            </a:pPr>
            <a:endParaRPr lang="en-US" dirty="0"/>
          </a:p>
        </p:txBody>
      </p:sp>
      <p:pic>
        <p:nvPicPr>
          <p:cNvPr id="7" name="Picture 6">
            <a:extLst>
              <a:ext uri="{FF2B5EF4-FFF2-40B4-BE49-F238E27FC236}">
                <a16:creationId xmlns:a16="http://schemas.microsoft.com/office/drawing/2014/main" id="{7FF098A9-1F05-4B03-AC17-4453E44BCB82}"/>
              </a:ext>
            </a:extLst>
          </p:cNvPr>
          <p:cNvPicPr>
            <a:picLocks noChangeAspect="1"/>
          </p:cNvPicPr>
          <p:nvPr/>
        </p:nvPicPr>
        <p:blipFill>
          <a:blip r:embed="rId2"/>
          <a:stretch>
            <a:fillRect/>
          </a:stretch>
        </p:blipFill>
        <p:spPr>
          <a:xfrm>
            <a:off x="53392" y="1834855"/>
            <a:ext cx="6141732" cy="3603099"/>
          </a:xfrm>
          <a:prstGeom prst="rect">
            <a:avLst/>
          </a:prstGeom>
        </p:spPr>
      </p:pic>
      <p:pic>
        <p:nvPicPr>
          <p:cNvPr id="11" name="Picture 10">
            <a:extLst>
              <a:ext uri="{FF2B5EF4-FFF2-40B4-BE49-F238E27FC236}">
                <a16:creationId xmlns:a16="http://schemas.microsoft.com/office/drawing/2014/main" id="{3F1F3D65-DE2C-41FE-B3ED-2C9EB54E1662}"/>
              </a:ext>
            </a:extLst>
          </p:cNvPr>
          <p:cNvPicPr>
            <a:picLocks noChangeAspect="1"/>
          </p:cNvPicPr>
          <p:nvPr/>
        </p:nvPicPr>
        <p:blipFill>
          <a:blip r:embed="rId3"/>
          <a:stretch>
            <a:fillRect/>
          </a:stretch>
        </p:blipFill>
        <p:spPr>
          <a:xfrm>
            <a:off x="384766" y="2432758"/>
            <a:ext cx="5810358" cy="1773482"/>
          </a:xfrm>
          <a:prstGeom prst="rect">
            <a:avLst/>
          </a:prstGeom>
        </p:spPr>
      </p:pic>
    </p:spTree>
    <p:extLst>
      <p:ext uri="{BB962C8B-B14F-4D97-AF65-F5344CB8AC3E}">
        <p14:creationId xmlns:p14="http://schemas.microsoft.com/office/powerpoint/2010/main" val="52207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5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Effect transition="in" filter="fade">
                                      <p:cBhvr>
                                        <p:cTn id="17" dur="500"/>
                                        <p:tgtEl>
                                          <p:spTgt spid="9">
                                            <p:txEl>
                                              <p:pRg st="1" end="1"/>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9">
                                            <p:txEl>
                                              <p:pRg st="2" end="2"/>
                                            </p:txEl>
                                          </p:spTgt>
                                        </p:tgtEl>
                                        <p:attrNameLst>
                                          <p:attrName>style.visibility</p:attrName>
                                        </p:attrNameLst>
                                      </p:cBhvr>
                                      <p:to>
                                        <p:strVal val="visible"/>
                                      </p:to>
                                    </p:set>
                                    <p:animEffect transition="in" filter="fade">
                                      <p:cBhvr>
                                        <p:cTn id="20" dur="500"/>
                                        <p:tgtEl>
                                          <p:spTgt spid="9">
                                            <p:txEl>
                                              <p:pRg st="2" end="2"/>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9">
                                            <p:txEl>
                                              <p:pRg st="3" end="3"/>
                                            </p:txEl>
                                          </p:spTgt>
                                        </p:tgtEl>
                                        <p:attrNameLst>
                                          <p:attrName>style.visibility</p:attrName>
                                        </p:attrNameLst>
                                      </p:cBhvr>
                                      <p:to>
                                        <p:strVal val="visible"/>
                                      </p:to>
                                    </p:set>
                                    <p:animEffect transition="in" filter="fade">
                                      <p:cBhvr>
                                        <p:cTn id="23" dur="500"/>
                                        <p:tgtEl>
                                          <p:spTgt spid="9">
                                            <p:txEl>
                                              <p:pRg st="3" end="3"/>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9">
                                            <p:txEl>
                                              <p:pRg st="4" end="4"/>
                                            </p:txEl>
                                          </p:spTgt>
                                        </p:tgtEl>
                                        <p:attrNameLst>
                                          <p:attrName>style.visibility</p:attrName>
                                        </p:attrNameLst>
                                      </p:cBhvr>
                                      <p:to>
                                        <p:strVal val="visible"/>
                                      </p:to>
                                    </p:set>
                                    <p:animEffect transition="in" filter="fade">
                                      <p:cBhvr>
                                        <p:cTn id="26" dur="500"/>
                                        <p:tgtEl>
                                          <p:spTgt spid="9">
                                            <p:txEl>
                                              <p:pRg st="4" end="4"/>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9">
                                            <p:txEl>
                                              <p:pRg st="5" end="5"/>
                                            </p:txEl>
                                          </p:spTgt>
                                        </p:tgtEl>
                                        <p:attrNameLst>
                                          <p:attrName>style.visibility</p:attrName>
                                        </p:attrNameLst>
                                      </p:cBhvr>
                                      <p:to>
                                        <p:strVal val="visible"/>
                                      </p:to>
                                    </p:set>
                                    <p:animEffect transition="in" filter="fade">
                                      <p:cBhvr>
                                        <p:cTn id="29" dur="500"/>
                                        <p:tgtEl>
                                          <p:spTgt spid="9">
                                            <p:txEl>
                                              <p:pRg st="5" end="5"/>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9">
                                            <p:txEl>
                                              <p:pRg st="7" end="7"/>
                                            </p:txEl>
                                          </p:spTgt>
                                        </p:tgtEl>
                                        <p:attrNameLst>
                                          <p:attrName>style.visibility</p:attrName>
                                        </p:attrNameLst>
                                      </p:cBhvr>
                                      <p:to>
                                        <p:strVal val="visible"/>
                                      </p:to>
                                    </p:set>
                                    <p:animEffect transition="in" filter="fade">
                                      <p:cBhvr>
                                        <p:cTn id="34" dur="500"/>
                                        <p:tgtEl>
                                          <p:spTgt spid="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CA8755-CB4A-4D3D-8A1F-D05AA4B3A6BA}"/>
              </a:ext>
            </a:extLst>
          </p:cNvPr>
          <p:cNvSpPr>
            <a:spLocks noGrp="1"/>
          </p:cNvSpPr>
          <p:nvPr>
            <p:ph type="title"/>
          </p:nvPr>
        </p:nvSpPr>
        <p:spPr/>
        <p:txBody>
          <a:bodyPr/>
          <a:lstStyle/>
          <a:p>
            <a:r>
              <a:rPr lang="en-US" dirty="0"/>
              <a:t>PrEP Efficacy in Transgender Women </a:t>
            </a:r>
          </a:p>
        </p:txBody>
      </p:sp>
      <p:pic>
        <p:nvPicPr>
          <p:cNvPr id="16" name="Content Placeholder 15">
            <a:extLst>
              <a:ext uri="{FF2B5EF4-FFF2-40B4-BE49-F238E27FC236}">
                <a16:creationId xmlns:a16="http://schemas.microsoft.com/office/drawing/2014/main" id="{4C7E5878-AEF0-45DE-AA59-F67634BD0CDB}"/>
              </a:ext>
            </a:extLst>
          </p:cNvPr>
          <p:cNvPicPr>
            <a:picLocks noGrp="1" noChangeAspect="1"/>
          </p:cNvPicPr>
          <p:nvPr>
            <p:ph idx="1"/>
          </p:nvPr>
        </p:nvPicPr>
        <p:blipFill>
          <a:blip r:embed="rId2"/>
          <a:stretch>
            <a:fillRect/>
          </a:stretch>
        </p:blipFill>
        <p:spPr>
          <a:xfrm>
            <a:off x="111688" y="1417639"/>
            <a:ext cx="6381016" cy="2851165"/>
          </a:xfrm>
          <a:prstGeom prst="rect">
            <a:avLst/>
          </a:prstGeom>
        </p:spPr>
      </p:pic>
      <p:sp>
        <p:nvSpPr>
          <p:cNvPr id="12" name="Rectangle 11">
            <a:extLst>
              <a:ext uri="{FF2B5EF4-FFF2-40B4-BE49-F238E27FC236}">
                <a16:creationId xmlns:a16="http://schemas.microsoft.com/office/drawing/2014/main" id="{A24F0A72-6D3C-4AE2-A4C1-72E64F3C50F8}"/>
              </a:ext>
            </a:extLst>
          </p:cNvPr>
          <p:cNvSpPr/>
          <p:nvPr/>
        </p:nvSpPr>
        <p:spPr>
          <a:xfrm>
            <a:off x="384766" y="6230086"/>
            <a:ext cx="10829915" cy="369332"/>
          </a:xfrm>
          <a:prstGeom prst="rect">
            <a:avLst/>
          </a:prstGeom>
        </p:spPr>
        <p:txBody>
          <a:bodyPr wrap="square">
            <a:spAutoFit/>
          </a:bodyPr>
          <a:lstStyle/>
          <a:p>
            <a:r>
              <a:rPr lang="en-US" dirty="0" err="1"/>
              <a:t>Hiransuthikul</a:t>
            </a:r>
            <a:r>
              <a:rPr lang="en-US" dirty="0"/>
              <a:t> A et al. J Int AIDS Soc. 2019; Hendrix et al. HIV4RP 2018 #OA23.03; Cottrell ML, et al. CID 2019. </a:t>
            </a:r>
          </a:p>
        </p:txBody>
      </p:sp>
      <p:pic>
        <p:nvPicPr>
          <p:cNvPr id="18" name="Picture 17">
            <a:extLst>
              <a:ext uri="{FF2B5EF4-FFF2-40B4-BE49-F238E27FC236}">
                <a16:creationId xmlns:a16="http://schemas.microsoft.com/office/drawing/2014/main" id="{D744203D-64BC-4A3A-B0C5-81A00A226E09}"/>
              </a:ext>
            </a:extLst>
          </p:cNvPr>
          <p:cNvPicPr>
            <a:picLocks noChangeAspect="1"/>
          </p:cNvPicPr>
          <p:nvPr/>
        </p:nvPicPr>
        <p:blipFill>
          <a:blip r:embed="rId3"/>
          <a:stretch>
            <a:fillRect/>
          </a:stretch>
        </p:blipFill>
        <p:spPr>
          <a:xfrm>
            <a:off x="6903720" y="1284957"/>
            <a:ext cx="4948816" cy="2596870"/>
          </a:xfrm>
          <a:prstGeom prst="rect">
            <a:avLst/>
          </a:prstGeom>
        </p:spPr>
      </p:pic>
      <p:pic>
        <p:nvPicPr>
          <p:cNvPr id="19" name="Picture 18">
            <a:extLst>
              <a:ext uri="{FF2B5EF4-FFF2-40B4-BE49-F238E27FC236}">
                <a16:creationId xmlns:a16="http://schemas.microsoft.com/office/drawing/2014/main" id="{980F9B9F-86B7-4096-B235-1DD22249A15F}"/>
              </a:ext>
            </a:extLst>
          </p:cNvPr>
          <p:cNvPicPr>
            <a:picLocks noChangeAspect="1"/>
          </p:cNvPicPr>
          <p:nvPr/>
        </p:nvPicPr>
        <p:blipFill>
          <a:blip r:embed="rId4"/>
          <a:stretch>
            <a:fillRect/>
          </a:stretch>
        </p:blipFill>
        <p:spPr>
          <a:xfrm>
            <a:off x="1005750" y="4543689"/>
            <a:ext cx="9685110" cy="1411654"/>
          </a:xfrm>
          <a:prstGeom prst="rect">
            <a:avLst/>
          </a:prstGeom>
        </p:spPr>
      </p:pic>
      <p:sp>
        <p:nvSpPr>
          <p:cNvPr id="17" name="Rectangle: Rounded Corners 16">
            <a:extLst>
              <a:ext uri="{FF2B5EF4-FFF2-40B4-BE49-F238E27FC236}">
                <a16:creationId xmlns:a16="http://schemas.microsoft.com/office/drawing/2014/main" id="{064FB8E9-2297-48FC-8164-9231A5B58898}"/>
              </a:ext>
            </a:extLst>
          </p:cNvPr>
          <p:cNvSpPr/>
          <p:nvPr/>
        </p:nvSpPr>
        <p:spPr>
          <a:xfrm>
            <a:off x="384766" y="2124018"/>
            <a:ext cx="11102340" cy="2798586"/>
          </a:xfrm>
          <a:prstGeom prst="roundRect">
            <a:avLst>
              <a:gd name="adj" fmla="val 50000"/>
            </a:avLst>
          </a:prstGeom>
          <a:solidFill>
            <a:srgbClr val="000000"/>
          </a:solidFill>
          <a:ln w="10000" cap="flat" cmpd="sng" algn="ctr">
            <a:solidFill>
              <a:srgbClr val="663366"/>
            </a:solidFill>
            <a:prstDash val="solid"/>
          </a:ln>
          <a:effectLst>
            <a:outerShdw blurRad="38100" dist="30000" dir="5400000" rotWithShape="0">
              <a:srgbClr val="000000">
                <a:alpha val="4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FFC000"/>
                </a:solidFill>
                <a:effectLst/>
                <a:uLnTx/>
                <a:uFillTx/>
                <a:latin typeface="Tw Cen MT"/>
              </a:rPr>
              <a:t>*Estrogen</a:t>
            </a:r>
            <a:r>
              <a:rPr kumimoji="0" lang="en-US" sz="2800" b="1" i="0" u="none" strike="noStrike" kern="0" cap="none" spc="0" normalizeH="0" noProof="0" dirty="0">
                <a:ln>
                  <a:noFill/>
                </a:ln>
                <a:solidFill>
                  <a:srgbClr val="FFC000"/>
                </a:solidFill>
                <a:effectLst/>
                <a:uLnTx/>
                <a:uFillTx/>
                <a:latin typeface="Tw Cen MT"/>
              </a:rPr>
              <a:t> levels do not change with TDF/FTC*</a:t>
            </a:r>
          </a:p>
          <a:p>
            <a:pPr marL="0" marR="0" lvl="0" indent="0" algn="ctr" defTabSz="914400" eaLnBrk="1" fontAlgn="auto" latinLnBrk="0" hangingPunct="1">
              <a:lnSpc>
                <a:spcPct val="100000"/>
              </a:lnSpc>
              <a:spcBef>
                <a:spcPts val="0"/>
              </a:spcBef>
              <a:spcAft>
                <a:spcPts val="0"/>
              </a:spcAft>
              <a:buClrTx/>
              <a:buSzTx/>
              <a:buFontTx/>
              <a:buNone/>
              <a:tabLst/>
              <a:defRPr/>
            </a:pPr>
            <a:r>
              <a:rPr lang="en-US" sz="2800" b="1" kern="0" baseline="0" dirty="0">
                <a:solidFill>
                  <a:srgbClr val="FFC000"/>
                </a:solidFill>
                <a:latin typeface="Tw Cen MT"/>
              </a:rPr>
              <a:t>Serum tenofovir levels are</a:t>
            </a:r>
            <a:r>
              <a:rPr lang="en-US" sz="2800" b="1" kern="0" dirty="0">
                <a:solidFill>
                  <a:srgbClr val="FFC000"/>
                </a:solidFill>
                <a:latin typeface="Tw Cen MT"/>
              </a:rPr>
              <a:t> reduced in the presence of estrogen</a:t>
            </a:r>
          </a:p>
          <a:p>
            <a:pPr marL="0" marR="0" lvl="0" indent="0" algn="ctr" defTabSz="914400" eaLnBrk="1" fontAlgn="auto" latinLnBrk="0" hangingPunct="1">
              <a:lnSpc>
                <a:spcPct val="100000"/>
              </a:lnSpc>
              <a:spcBef>
                <a:spcPts val="0"/>
              </a:spcBef>
              <a:spcAft>
                <a:spcPts val="0"/>
              </a:spcAft>
              <a:buClrTx/>
              <a:buSzTx/>
              <a:buFontTx/>
              <a:buNone/>
              <a:tabLst/>
              <a:defRPr/>
            </a:pPr>
            <a:r>
              <a:rPr lang="en-US" sz="2800" b="1" kern="0" dirty="0">
                <a:solidFill>
                  <a:srgbClr val="FFC000"/>
                </a:solidFill>
                <a:latin typeface="Tw Cen MT"/>
              </a:rPr>
              <a:t>Clinical significance is not known</a:t>
            </a:r>
          </a:p>
          <a:p>
            <a:pPr marL="0" marR="0" lvl="0" indent="0" algn="ctr" defTabSz="914400" eaLnBrk="1" fontAlgn="auto" latinLnBrk="0" hangingPunct="1">
              <a:lnSpc>
                <a:spcPct val="100000"/>
              </a:lnSpc>
              <a:spcBef>
                <a:spcPts val="0"/>
              </a:spcBef>
              <a:spcAft>
                <a:spcPts val="0"/>
              </a:spcAft>
              <a:buClrTx/>
              <a:buSzTx/>
              <a:buFontTx/>
              <a:buNone/>
              <a:tabLst/>
              <a:defRPr/>
            </a:pPr>
            <a:r>
              <a:rPr lang="en-US" sz="2800" b="1" kern="0" dirty="0">
                <a:solidFill>
                  <a:srgbClr val="FFC000"/>
                </a:solidFill>
                <a:latin typeface="Tw Cen MT"/>
              </a:rPr>
              <a:t>Transgender women on hormones may need greater adherence to oral PrEP</a:t>
            </a:r>
          </a:p>
        </p:txBody>
      </p:sp>
    </p:spTree>
    <p:extLst>
      <p:ext uri="{BB962C8B-B14F-4D97-AF65-F5344CB8AC3E}">
        <p14:creationId xmlns:p14="http://schemas.microsoft.com/office/powerpoint/2010/main" val="3503702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AC3FAF8-6DF3-4455-9FB4-6591CB7F1903}"/>
              </a:ext>
            </a:extLst>
          </p:cNvPr>
          <p:cNvSpPr>
            <a:spLocks noGrp="1"/>
          </p:cNvSpPr>
          <p:nvPr>
            <p:ph type="title"/>
          </p:nvPr>
        </p:nvSpPr>
        <p:spPr/>
        <p:txBody>
          <a:bodyPr/>
          <a:lstStyle/>
          <a:p>
            <a:r>
              <a:rPr lang="en-US" dirty="0"/>
              <a:t>More to Consider</a:t>
            </a:r>
          </a:p>
        </p:txBody>
      </p:sp>
      <p:pic>
        <p:nvPicPr>
          <p:cNvPr id="4" name="Picture 3">
            <a:extLst>
              <a:ext uri="{FF2B5EF4-FFF2-40B4-BE49-F238E27FC236}">
                <a16:creationId xmlns:a16="http://schemas.microsoft.com/office/drawing/2014/main" id="{A8309CC2-03A6-44BC-A175-A32FDA22CF84}"/>
              </a:ext>
            </a:extLst>
          </p:cNvPr>
          <p:cNvPicPr>
            <a:picLocks noChangeAspect="1"/>
          </p:cNvPicPr>
          <p:nvPr/>
        </p:nvPicPr>
        <p:blipFill rotWithShape="1">
          <a:blip r:embed="rId2"/>
          <a:srcRect r="4175"/>
          <a:stretch/>
        </p:blipFill>
        <p:spPr>
          <a:xfrm>
            <a:off x="254493" y="1131330"/>
            <a:ext cx="11683013" cy="4206781"/>
          </a:xfrm>
          <a:prstGeom prst="rect">
            <a:avLst/>
          </a:prstGeom>
        </p:spPr>
      </p:pic>
    </p:spTree>
    <p:extLst>
      <p:ext uri="{BB962C8B-B14F-4D97-AF65-F5344CB8AC3E}">
        <p14:creationId xmlns:p14="http://schemas.microsoft.com/office/powerpoint/2010/main" val="156800091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4D4A271-E9BA-4ED5-A462-D2164EA99B01}"/>
              </a:ext>
            </a:extLst>
          </p:cNvPr>
          <p:cNvPicPr>
            <a:picLocks noChangeAspect="1"/>
          </p:cNvPicPr>
          <p:nvPr/>
        </p:nvPicPr>
        <p:blipFill>
          <a:blip r:embed="rId2"/>
          <a:stretch>
            <a:fillRect/>
          </a:stretch>
        </p:blipFill>
        <p:spPr>
          <a:xfrm>
            <a:off x="7151077" y="2815426"/>
            <a:ext cx="3184587" cy="3647035"/>
          </a:xfrm>
          <a:prstGeom prst="rect">
            <a:avLst/>
          </a:prstGeom>
        </p:spPr>
      </p:pic>
      <p:sp>
        <p:nvSpPr>
          <p:cNvPr id="5" name="Title 4">
            <a:extLst>
              <a:ext uri="{FF2B5EF4-FFF2-40B4-BE49-F238E27FC236}">
                <a16:creationId xmlns:a16="http://schemas.microsoft.com/office/drawing/2014/main" id="{00F670F6-6947-4559-A7FC-9AFE798D0F55}"/>
              </a:ext>
            </a:extLst>
          </p:cNvPr>
          <p:cNvSpPr>
            <a:spLocks noGrp="1"/>
          </p:cNvSpPr>
          <p:nvPr>
            <p:ph type="title"/>
          </p:nvPr>
        </p:nvSpPr>
        <p:spPr/>
        <p:txBody>
          <a:bodyPr/>
          <a:lstStyle/>
          <a:p>
            <a:r>
              <a:rPr lang="en-US" dirty="0"/>
              <a:t>            </a:t>
            </a:r>
          </a:p>
        </p:txBody>
      </p:sp>
      <p:pic>
        <p:nvPicPr>
          <p:cNvPr id="2" name="Picture 1">
            <a:extLst>
              <a:ext uri="{FF2B5EF4-FFF2-40B4-BE49-F238E27FC236}">
                <a16:creationId xmlns:a16="http://schemas.microsoft.com/office/drawing/2014/main" id="{F2A2658E-096B-466D-AF35-594079A572C4}"/>
              </a:ext>
            </a:extLst>
          </p:cNvPr>
          <p:cNvPicPr>
            <a:picLocks noChangeAspect="1"/>
          </p:cNvPicPr>
          <p:nvPr/>
        </p:nvPicPr>
        <p:blipFill>
          <a:blip r:embed="rId3"/>
          <a:stretch>
            <a:fillRect/>
          </a:stretch>
        </p:blipFill>
        <p:spPr>
          <a:xfrm>
            <a:off x="279802" y="2617019"/>
            <a:ext cx="6041480" cy="3977864"/>
          </a:xfrm>
          <a:prstGeom prst="rect">
            <a:avLst/>
          </a:prstGeom>
        </p:spPr>
      </p:pic>
      <p:sp>
        <p:nvSpPr>
          <p:cNvPr id="3" name="Rectangle 2">
            <a:extLst>
              <a:ext uri="{FF2B5EF4-FFF2-40B4-BE49-F238E27FC236}">
                <a16:creationId xmlns:a16="http://schemas.microsoft.com/office/drawing/2014/main" id="{8B98E25D-0939-49AF-A75D-8CE53FA07647}"/>
              </a:ext>
            </a:extLst>
          </p:cNvPr>
          <p:cNvSpPr/>
          <p:nvPr/>
        </p:nvSpPr>
        <p:spPr>
          <a:xfrm>
            <a:off x="867690" y="1860784"/>
            <a:ext cx="6096000" cy="646331"/>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E2925"/>
                </a:solidFill>
                <a:effectLst/>
                <a:uLnTx/>
                <a:uFillTx/>
                <a:latin typeface="Titillium Web"/>
                <a:ea typeface="+mn-ea"/>
                <a:cs typeface="+mn-cs"/>
              </a:rPr>
              <a:t>Woman Killed 22-Year-Old With Silicone Butt Injections,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E2925"/>
                </a:solidFill>
                <a:effectLst/>
                <a:uLnTx/>
                <a:uFillTx/>
                <a:latin typeface="Titillium Web"/>
                <a:ea typeface="+mn-ea"/>
                <a:cs typeface="+mn-cs"/>
              </a:rPr>
              <a:t>Police Say</a:t>
            </a:r>
          </a:p>
        </p:txBody>
      </p:sp>
      <p:pic>
        <p:nvPicPr>
          <p:cNvPr id="4" name="Picture 3">
            <a:extLst>
              <a:ext uri="{FF2B5EF4-FFF2-40B4-BE49-F238E27FC236}">
                <a16:creationId xmlns:a16="http://schemas.microsoft.com/office/drawing/2014/main" id="{7D6ED641-2F39-4458-ABA0-0FF598BA5C67}"/>
              </a:ext>
            </a:extLst>
          </p:cNvPr>
          <p:cNvPicPr>
            <a:picLocks noChangeAspect="1"/>
          </p:cNvPicPr>
          <p:nvPr/>
        </p:nvPicPr>
        <p:blipFill>
          <a:blip r:embed="rId4"/>
          <a:stretch>
            <a:fillRect/>
          </a:stretch>
        </p:blipFill>
        <p:spPr>
          <a:xfrm>
            <a:off x="926305" y="784769"/>
            <a:ext cx="4072304" cy="1076015"/>
          </a:xfrm>
          <a:prstGeom prst="rect">
            <a:avLst/>
          </a:prstGeom>
        </p:spPr>
      </p:pic>
      <p:sp>
        <p:nvSpPr>
          <p:cNvPr id="7" name="Title 6">
            <a:extLst>
              <a:ext uri="{FF2B5EF4-FFF2-40B4-BE49-F238E27FC236}">
                <a16:creationId xmlns:a16="http://schemas.microsoft.com/office/drawing/2014/main" id="{81CD05FD-8C03-480D-BAD0-AACE19CB4B73}"/>
              </a:ext>
            </a:extLst>
          </p:cNvPr>
          <p:cNvSpPr txBox="1">
            <a:spLocks/>
          </p:cNvSpPr>
          <p:nvPr/>
        </p:nvSpPr>
        <p:spPr>
          <a:xfrm>
            <a:off x="902859" y="427039"/>
            <a:ext cx="10691084"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000" b="1" kern="1200">
                <a:solidFill>
                  <a:srgbClr val="E8303B"/>
                </a:solidFill>
                <a:latin typeface="Franklin Gothic Book" panose="020B0503020102020204" pitchFamily="34" charset="0"/>
                <a:ea typeface="+mj-ea"/>
                <a:cs typeface="Arial" pitchFamily="34" charset="0"/>
              </a:defRPr>
            </a:lvl1pPr>
          </a:lstStyle>
          <a:p>
            <a:r>
              <a:rPr lang="en-US" dirty="0"/>
              <a:t>                   More to Consider</a:t>
            </a:r>
          </a:p>
        </p:txBody>
      </p:sp>
    </p:spTree>
    <p:extLst>
      <p:ext uri="{BB962C8B-B14F-4D97-AF65-F5344CB8AC3E}">
        <p14:creationId xmlns:p14="http://schemas.microsoft.com/office/powerpoint/2010/main" val="152781872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522FCA90-BA6D-41FA-9152-FF054C3B42CA}"/>
              </a:ext>
            </a:extLst>
          </p:cNvPr>
          <p:cNvGraphicFramePr/>
          <p:nvPr>
            <p:extLst>
              <p:ext uri="{D42A27DB-BD31-4B8C-83A1-F6EECF244321}">
                <p14:modId xmlns:p14="http://schemas.microsoft.com/office/powerpoint/2010/main" val="592368235"/>
              </p:ext>
            </p:extLst>
          </p:nvPr>
        </p:nvGraphicFramePr>
        <p:xfrm>
          <a:off x="1064870" y="282133"/>
          <a:ext cx="9957600" cy="53802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Arrow: Right 4">
            <a:extLst>
              <a:ext uri="{FF2B5EF4-FFF2-40B4-BE49-F238E27FC236}">
                <a16:creationId xmlns:a16="http://schemas.microsoft.com/office/drawing/2014/main" id="{AE4665EF-4016-47C6-A24E-D998E7069E65}"/>
              </a:ext>
            </a:extLst>
          </p:cNvPr>
          <p:cNvSpPr/>
          <p:nvPr/>
        </p:nvSpPr>
        <p:spPr>
          <a:xfrm>
            <a:off x="1117200" y="3895726"/>
            <a:ext cx="9852940" cy="1766676"/>
          </a:xfrm>
          <a:prstGeom prst="rightArrow">
            <a:avLst/>
          </a:prstGeom>
          <a:solidFill>
            <a:schemeClr val="accent4"/>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CB8F01D4-9C69-4419-BC2C-AFA616E57E25}"/>
              </a:ext>
            </a:extLst>
          </p:cNvPr>
          <p:cNvSpPr txBox="1"/>
          <p:nvPr/>
        </p:nvSpPr>
        <p:spPr>
          <a:xfrm flipH="1">
            <a:off x="1590673" y="4318357"/>
            <a:ext cx="8496301" cy="830997"/>
          </a:xfrm>
          <a:prstGeom prst="rect">
            <a:avLst/>
          </a:prstGeom>
          <a:noFill/>
        </p:spPr>
        <p:txBody>
          <a:bodyPr wrap="square" rtlCol="0">
            <a:spAutoFit/>
          </a:bodyPr>
          <a:lstStyle/>
          <a:p>
            <a:pPr algn="ctr"/>
            <a:r>
              <a:rPr lang="en-US" sz="4800" dirty="0" err="1">
                <a:solidFill>
                  <a:schemeClr val="bg1"/>
                </a:solidFill>
                <a:effectLst>
                  <a:outerShdw blurRad="38100" dist="38100" dir="2700000" algn="tl">
                    <a:srgbClr val="000000">
                      <a:alpha val="43137"/>
                    </a:srgbClr>
                  </a:outerShdw>
                </a:effectLst>
                <a:latin typeface="Bahnschrift SemiBold Condensed" panose="020B0502040204020203" pitchFamily="34" charset="0"/>
              </a:rPr>
              <a:t>PrEP</a:t>
            </a:r>
            <a:r>
              <a:rPr lang="en-US" sz="4800" dirty="0">
                <a:solidFill>
                  <a:schemeClr val="bg1"/>
                </a:solidFill>
                <a:effectLst>
                  <a:outerShdw blurRad="38100" dist="38100" dir="2700000" algn="tl">
                    <a:srgbClr val="000000">
                      <a:alpha val="43137"/>
                    </a:srgbClr>
                  </a:outerShdw>
                </a:effectLst>
                <a:latin typeface="Bahnschrift SemiBold Condensed" panose="020B0502040204020203" pitchFamily="34" charset="0"/>
              </a:rPr>
              <a:t> Care Continuum</a:t>
            </a:r>
          </a:p>
        </p:txBody>
      </p:sp>
    </p:spTree>
    <p:extLst>
      <p:ext uri="{BB962C8B-B14F-4D97-AF65-F5344CB8AC3E}">
        <p14:creationId xmlns:p14="http://schemas.microsoft.com/office/powerpoint/2010/main" val="184485557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sz="6000" dirty="0"/>
              <a:t>Lost in Translation: </a:t>
            </a:r>
            <a:r>
              <a:rPr lang="en-US" dirty="0"/>
              <a:t/>
            </a:r>
            <a:br>
              <a:rPr lang="en-US" dirty="0"/>
            </a:br>
            <a:r>
              <a:rPr lang="en-US" dirty="0" err="1"/>
              <a:t>PrEP</a:t>
            </a:r>
            <a:r>
              <a:rPr lang="en-US" dirty="0"/>
              <a:t> Implementation &amp; Transgender People</a:t>
            </a:r>
          </a:p>
        </p:txBody>
      </p:sp>
      <p:sp>
        <p:nvSpPr>
          <p:cNvPr id="3" name="Subtitle 2"/>
          <p:cNvSpPr>
            <a:spLocks noGrp="1"/>
          </p:cNvSpPr>
          <p:nvPr>
            <p:ph type="subTitle" idx="1"/>
          </p:nvPr>
        </p:nvSpPr>
        <p:spPr>
          <a:xfrm>
            <a:off x="1828800" y="3886200"/>
            <a:ext cx="8534400" cy="543143"/>
          </a:xfrm>
        </p:spPr>
        <p:txBody>
          <a:bodyPr/>
          <a:lstStyle/>
          <a:p>
            <a:r>
              <a:rPr lang="en-US" dirty="0"/>
              <a:t>Asa Radix, MD, MPH</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32265" y="4663751"/>
            <a:ext cx="266777" cy="266777"/>
          </a:xfrm>
          <a:prstGeom prst="rect">
            <a:avLst/>
          </a:prstGeom>
        </p:spPr>
      </p:pic>
      <p:sp>
        <p:nvSpPr>
          <p:cNvPr id="6" name="Rectangle 5"/>
          <p:cNvSpPr/>
          <p:nvPr/>
        </p:nvSpPr>
        <p:spPr>
          <a:xfrm>
            <a:off x="5372080" y="4629262"/>
            <a:ext cx="1234633" cy="369332"/>
          </a:xfrm>
          <a:prstGeom prst="rect">
            <a:avLst/>
          </a:prstGeom>
        </p:spPr>
        <p:txBody>
          <a:bodyPr wrap="none">
            <a:spAutoFit/>
          </a:bodyPr>
          <a:lstStyle/>
          <a:p>
            <a:r>
              <a:rPr lang="en-US" dirty="0">
                <a:solidFill>
                  <a:schemeClr val="tx1">
                    <a:lumMod val="85000"/>
                    <a:lumOff val="15000"/>
                  </a:schemeClr>
                </a:solidFill>
              </a:rPr>
              <a:t>@</a:t>
            </a:r>
            <a:r>
              <a:rPr lang="en-US" dirty="0" err="1">
                <a:solidFill>
                  <a:schemeClr val="tx1">
                    <a:lumMod val="85000"/>
                    <a:lumOff val="15000"/>
                  </a:schemeClr>
                </a:solidFill>
              </a:rPr>
              <a:t>AsaRadix</a:t>
            </a:r>
            <a:endParaRPr lang="en-US" dirty="0">
              <a:solidFill>
                <a:schemeClr val="tx1">
                  <a:lumMod val="85000"/>
                  <a:lumOff val="15000"/>
                </a:schemeClr>
              </a:solidFill>
            </a:endParaRPr>
          </a:p>
        </p:txBody>
      </p:sp>
      <p:sp>
        <p:nvSpPr>
          <p:cNvPr id="8" name="Subtitle 2"/>
          <p:cNvSpPr txBox="1">
            <a:spLocks/>
          </p:cNvSpPr>
          <p:nvPr/>
        </p:nvSpPr>
        <p:spPr>
          <a:xfrm>
            <a:off x="1981200" y="5167746"/>
            <a:ext cx="8534400" cy="543143"/>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2800" kern="1200">
                <a:solidFill>
                  <a:srgbClr val="383333"/>
                </a:solidFill>
                <a:latin typeface="Franklin Gothic Book" panose="020B0503020102020204" pitchFamily="34" charset="0"/>
                <a:ea typeface="+mn-ea"/>
                <a:cs typeface="Arial" pitchFamily="34" charset="0"/>
              </a:defRPr>
            </a:lvl1pPr>
            <a:lvl2pPr marL="457200" indent="0" algn="ctr" defTabSz="457200" rtl="0" eaLnBrk="1" latinLnBrk="0" hangingPunct="1">
              <a:spcBef>
                <a:spcPct val="20000"/>
              </a:spcBef>
              <a:buFont typeface="Arial"/>
              <a:buNone/>
              <a:defRPr sz="2800" kern="1200">
                <a:solidFill>
                  <a:schemeClr val="tx1">
                    <a:tint val="75000"/>
                  </a:schemeClr>
                </a:solidFill>
                <a:latin typeface="Franklin Gothic Book" panose="020B0503020102020204" pitchFamily="34" charset="0"/>
                <a:ea typeface="+mn-ea"/>
                <a:cs typeface="Arial" pitchFamily="34" charset="0"/>
              </a:defRPr>
            </a:lvl2pPr>
            <a:lvl3pPr marL="914400" indent="0" algn="ctr" defTabSz="457200" rtl="0" eaLnBrk="1" latinLnBrk="0" hangingPunct="1">
              <a:spcBef>
                <a:spcPct val="20000"/>
              </a:spcBef>
              <a:buFont typeface="Arial"/>
              <a:buNone/>
              <a:defRPr sz="2400" kern="1200">
                <a:solidFill>
                  <a:schemeClr val="tx1">
                    <a:tint val="75000"/>
                  </a:schemeClr>
                </a:solidFill>
                <a:latin typeface="Franklin Gothic Book" panose="020B0503020102020204" pitchFamily="34" charset="0"/>
                <a:ea typeface="+mn-ea"/>
                <a:cs typeface="Arial" pitchFamily="34" charset="0"/>
              </a:defRPr>
            </a:lvl3pPr>
            <a:lvl4pPr marL="1371600" indent="0" algn="ctr" defTabSz="457200" rtl="0" eaLnBrk="1" latinLnBrk="0" hangingPunct="1">
              <a:spcBef>
                <a:spcPct val="20000"/>
              </a:spcBef>
              <a:buFont typeface="Arial"/>
              <a:buNone/>
              <a:defRPr sz="2000" kern="1200">
                <a:solidFill>
                  <a:schemeClr val="tx1">
                    <a:tint val="75000"/>
                  </a:schemeClr>
                </a:solidFill>
                <a:latin typeface="Franklin Gothic Book" panose="020B0503020102020204" pitchFamily="34" charset="0"/>
                <a:ea typeface="+mn-ea"/>
                <a:cs typeface="Arial" pitchFamily="34" charset="0"/>
              </a:defRPr>
            </a:lvl4pPr>
            <a:lvl5pPr marL="1828800" indent="0" algn="ctr" defTabSz="457200" rtl="0" eaLnBrk="1" latinLnBrk="0" hangingPunct="1">
              <a:spcBef>
                <a:spcPct val="20000"/>
              </a:spcBef>
              <a:buFont typeface="Arial"/>
              <a:buNone/>
              <a:defRPr sz="2000" kern="1200">
                <a:solidFill>
                  <a:schemeClr val="tx1">
                    <a:tint val="75000"/>
                  </a:schemeClr>
                </a:solidFill>
                <a:latin typeface="Franklin Gothic Book" panose="020B0503020102020204" pitchFamily="34" charset="0"/>
                <a:ea typeface="+mn-ea"/>
                <a:cs typeface="Arial" pitchFamily="34" charset="0"/>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1400" b="1" dirty="0">
                <a:solidFill>
                  <a:schemeClr val="tx1">
                    <a:lumMod val="85000"/>
                    <a:lumOff val="15000"/>
                  </a:schemeClr>
                </a:solidFill>
              </a:rPr>
              <a:t>Share your thoughts on this presentation with </a:t>
            </a:r>
            <a:r>
              <a:rPr lang="en-US" sz="2000" b="1" dirty="0">
                <a:solidFill>
                  <a:srgbClr val="FF0000"/>
                </a:solidFill>
              </a:rPr>
              <a:t>#IAS2019</a:t>
            </a:r>
          </a:p>
        </p:txBody>
      </p:sp>
    </p:spTree>
    <p:extLst>
      <p:ext uri="{BB962C8B-B14F-4D97-AF65-F5344CB8AC3E}">
        <p14:creationId xmlns:p14="http://schemas.microsoft.com/office/powerpoint/2010/main" val="35652254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a:off x="7871403" y="675425"/>
            <a:ext cx="2902667" cy="5160296"/>
          </a:xfrm>
          <a:prstGeom prst="rect">
            <a:avLst/>
          </a:prstGeom>
        </p:spPr>
      </p:pic>
      <p:sp>
        <p:nvSpPr>
          <p:cNvPr id="5" name="Title 1">
            <a:extLst>
              <a:ext uri="{FF2B5EF4-FFF2-40B4-BE49-F238E27FC236}">
                <a16:creationId xmlns:a16="http://schemas.microsoft.com/office/drawing/2014/main" id="{15938C82-60FE-455B-B404-AC36AB457F0E}"/>
              </a:ext>
            </a:extLst>
          </p:cNvPr>
          <p:cNvSpPr>
            <a:spLocks noGrp="1"/>
          </p:cNvSpPr>
          <p:nvPr>
            <p:ph type="title"/>
          </p:nvPr>
        </p:nvSpPr>
        <p:spPr>
          <a:xfrm>
            <a:off x="563865" y="274639"/>
            <a:ext cx="7229574" cy="1143000"/>
          </a:xfrm>
        </p:spPr>
        <p:txBody>
          <a:bodyPr>
            <a:normAutofit/>
          </a:bodyPr>
          <a:lstStyle/>
          <a:p>
            <a:r>
              <a:rPr lang="en-US" dirty="0"/>
              <a:t>LITE Study*</a:t>
            </a:r>
          </a:p>
        </p:txBody>
      </p:sp>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t="2597"/>
          <a:stretch/>
        </p:blipFill>
        <p:spPr>
          <a:xfrm>
            <a:off x="7871403" y="675425"/>
            <a:ext cx="2980632" cy="5160296"/>
          </a:xfrm>
          <a:prstGeom prst="rect">
            <a:avLst/>
          </a:prstGeom>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t="2597"/>
          <a:stretch/>
        </p:blipFill>
        <p:spPr>
          <a:xfrm>
            <a:off x="7871404" y="675425"/>
            <a:ext cx="2980631" cy="5160295"/>
          </a:xfrm>
          <a:prstGeom prst="rect">
            <a:avLst/>
          </a:prstGeom>
        </p:spPr>
      </p:pic>
      <p:sp>
        <p:nvSpPr>
          <p:cNvPr id="16" name="Content Placeholder 15"/>
          <p:cNvSpPr>
            <a:spLocks noGrp="1"/>
          </p:cNvSpPr>
          <p:nvPr>
            <p:ph sz="half" idx="1"/>
          </p:nvPr>
        </p:nvSpPr>
        <p:spPr>
          <a:xfrm>
            <a:off x="563863" y="1600202"/>
            <a:ext cx="6915724" cy="4525963"/>
          </a:xfrm>
        </p:spPr>
        <p:txBody>
          <a:bodyPr>
            <a:normAutofit/>
          </a:bodyPr>
          <a:lstStyle/>
          <a:p>
            <a:r>
              <a:rPr lang="en-US" dirty="0"/>
              <a:t>Enrollment: 1,100 HIV uninfected transgender women in 6 cities, eastern and southern United States</a:t>
            </a:r>
          </a:p>
          <a:p>
            <a:pPr>
              <a:lnSpc>
                <a:spcPct val="100000"/>
              </a:lnSpc>
            </a:pPr>
            <a:r>
              <a:rPr lang="en-US" b="1" u="sng" dirty="0"/>
              <a:t>Study visits</a:t>
            </a:r>
            <a:r>
              <a:rPr lang="en-US" dirty="0"/>
              <a:t>: every 3mo. for 24 months (facility-based or online)</a:t>
            </a:r>
          </a:p>
          <a:p>
            <a:pPr lvl="1">
              <a:lnSpc>
                <a:spcPct val="100000"/>
              </a:lnSpc>
              <a:buClr>
                <a:schemeClr val="bg1"/>
              </a:buClr>
            </a:pPr>
            <a:r>
              <a:rPr lang="en-US" dirty="0"/>
              <a:t>Survey + oral HIV testing every 3 months</a:t>
            </a:r>
          </a:p>
          <a:p>
            <a:pPr lvl="1">
              <a:lnSpc>
                <a:spcPct val="100000"/>
              </a:lnSpc>
              <a:buClr>
                <a:schemeClr val="bg1"/>
              </a:buClr>
            </a:pPr>
            <a:r>
              <a:rPr lang="en-US" dirty="0"/>
              <a:t>STI testing </a:t>
            </a:r>
            <a:r>
              <a:rPr lang="en-US" dirty="0" err="1"/>
              <a:t>inc.</a:t>
            </a:r>
            <a:r>
              <a:rPr lang="en-US" dirty="0"/>
              <a:t> self-collected swabs every 12 months</a:t>
            </a:r>
          </a:p>
          <a:p>
            <a:pPr>
              <a:lnSpc>
                <a:spcPct val="100000"/>
              </a:lnSpc>
            </a:pPr>
            <a:r>
              <a:rPr lang="en-US" dirty="0"/>
              <a:t>App-based GPS data collection</a:t>
            </a:r>
          </a:p>
          <a:p>
            <a:pPr marL="0" indent="0">
              <a:buNone/>
            </a:pPr>
            <a:endParaRPr lang="en-US" dirty="0"/>
          </a:p>
          <a:p>
            <a:endParaRPr lang="en-US" dirty="0"/>
          </a:p>
          <a:p>
            <a:endParaRPr lang="en-US" dirty="0"/>
          </a:p>
        </p:txBody>
      </p:sp>
      <p:sp>
        <p:nvSpPr>
          <p:cNvPr id="18" name="TextBox 17"/>
          <p:cNvSpPr txBox="1"/>
          <p:nvPr/>
        </p:nvSpPr>
        <p:spPr>
          <a:xfrm>
            <a:off x="8090050" y="6164265"/>
            <a:ext cx="4409267" cy="646331"/>
          </a:xfrm>
          <a:prstGeom prst="rect">
            <a:avLst/>
          </a:prstGeom>
          <a:noFill/>
        </p:spPr>
        <p:txBody>
          <a:bodyPr wrap="square" rtlCol="0">
            <a:spAutoFit/>
          </a:bodyPr>
          <a:lstStyle/>
          <a:p>
            <a:r>
              <a:rPr lang="en-US" dirty="0"/>
              <a:t>*Leading Innovation for Transgender Women’s Health and Empowerment</a:t>
            </a:r>
          </a:p>
        </p:txBody>
      </p:sp>
    </p:spTree>
    <p:extLst>
      <p:ext uri="{BB962C8B-B14F-4D97-AF65-F5344CB8AC3E}">
        <p14:creationId xmlns:p14="http://schemas.microsoft.com/office/powerpoint/2010/main" val="1871545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par>
                          <p:cTn id="8" fill="hold">
                            <p:stCondLst>
                              <p:cond delay="1500"/>
                            </p:stCondLst>
                            <p:childTnLst>
                              <p:par>
                                <p:cTn id="9" presetID="10" presetClass="entr" presetSubtype="0" fill="hold" nodeType="afterEffect">
                                  <p:stCondLst>
                                    <p:cond delay="50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EF64693-E75F-924F-8E4B-FE3C0A5604A2}"/>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11524367" y="12619"/>
            <a:ext cx="651091" cy="544861"/>
          </a:xfrm>
          <a:prstGeom prst="rect">
            <a:avLst/>
          </a:prstGeom>
          <a:ln>
            <a:noFill/>
          </a:ln>
        </p:spPr>
      </p:pic>
      <p:graphicFrame>
        <p:nvGraphicFramePr>
          <p:cNvPr id="5" name="Chart 4"/>
          <p:cNvGraphicFramePr>
            <a:graphicFrameLocks/>
          </p:cNvGraphicFramePr>
          <p:nvPr>
            <p:extLst>
              <p:ext uri="{D42A27DB-BD31-4B8C-83A1-F6EECF244321}">
                <p14:modId xmlns:p14="http://schemas.microsoft.com/office/powerpoint/2010/main" val="1613731732"/>
              </p:ext>
            </p:extLst>
          </p:nvPr>
        </p:nvGraphicFramePr>
        <p:xfrm>
          <a:off x="642040" y="1212156"/>
          <a:ext cx="10907919" cy="5270837"/>
        </p:xfrm>
        <a:graphic>
          <a:graphicData uri="http://schemas.openxmlformats.org/drawingml/2006/chart">
            <c:chart xmlns:c="http://schemas.openxmlformats.org/drawingml/2006/chart" xmlns:r="http://schemas.openxmlformats.org/officeDocument/2006/relationships" r:id="rId5"/>
          </a:graphicData>
        </a:graphic>
      </p:graphicFrame>
      <p:sp>
        <p:nvSpPr>
          <p:cNvPr id="2" name="Title 1">
            <a:extLst>
              <a:ext uri="{FF2B5EF4-FFF2-40B4-BE49-F238E27FC236}">
                <a16:creationId xmlns:a16="http://schemas.microsoft.com/office/drawing/2014/main" id="{8E0B70F0-1A01-7944-8060-F3A6B389FE5E}"/>
              </a:ext>
            </a:extLst>
          </p:cNvPr>
          <p:cNvSpPr>
            <a:spLocks noGrp="1"/>
          </p:cNvSpPr>
          <p:nvPr>
            <p:ph type="title"/>
          </p:nvPr>
        </p:nvSpPr>
        <p:spPr/>
        <p:txBody>
          <a:bodyPr>
            <a:normAutofit/>
          </a:bodyPr>
          <a:lstStyle/>
          <a:p>
            <a:r>
              <a:rPr lang="en-US" b="1" dirty="0"/>
              <a:t>Indications for PrEP among LITE Participants</a:t>
            </a:r>
          </a:p>
        </p:txBody>
      </p:sp>
      <p:pic>
        <p:nvPicPr>
          <p:cNvPr id="6" name="Picture 2">
            <a:extLst>
              <a:ext uri="{FF2B5EF4-FFF2-40B4-BE49-F238E27FC236}">
                <a16:creationId xmlns:a16="http://schemas.microsoft.com/office/drawing/2014/main" id="{F7C6C94F-67D5-48D4-B3BD-66B7392375E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027233" y="2821175"/>
            <a:ext cx="1288286" cy="2186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90185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EF64693-E75F-924F-8E4B-FE3C0A5604A2}"/>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11524367" y="12619"/>
            <a:ext cx="651091" cy="544861"/>
          </a:xfrm>
          <a:prstGeom prst="rect">
            <a:avLst/>
          </a:prstGeom>
          <a:ln>
            <a:noFill/>
          </a:ln>
        </p:spPr>
      </p:pic>
      <p:sp>
        <p:nvSpPr>
          <p:cNvPr id="2" name="Title 1">
            <a:extLst>
              <a:ext uri="{FF2B5EF4-FFF2-40B4-BE49-F238E27FC236}">
                <a16:creationId xmlns:a16="http://schemas.microsoft.com/office/drawing/2014/main" id="{8E0B70F0-1A01-7944-8060-F3A6B389FE5E}"/>
              </a:ext>
            </a:extLst>
          </p:cNvPr>
          <p:cNvSpPr>
            <a:spLocks noGrp="1"/>
          </p:cNvSpPr>
          <p:nvPr>
            <p:ph type="title"/>
          </p:nvPr>
        </p:nvSpPr>
        <p:spPr/>
        <p:txBody>
          <a:bodyPr>
            <a:normAutofit/>
          </a:bodyPr>
          <a:lstStyle/>
          <a:p>
            <a:r>
              <a:rPr lang="en-US" dirty="0"/>
              <a:t>PrEP continuum among Transgender Women</a:t>
            </a:r>
            <a:endParaRPr lang="en-US" b="1" dirty="0"/>
          </a:p>
        </p:txBody>
      </p:sp>
      <p:graphicFrame>
        <p:nvGraphicFramePr>
          <p:cNvPr id="6" name="Chart 5"/>
          <p:cNvGraphicFramePr>
            <a:graphicFrameLocks/>
          </p:cNvGraphicFramePr>
          <p:nvPr>
            <p:extLst>
              <p:ext uri="{D42A27DB-BD31-4B8C-83A1-F6EECF244321}">
                <p14:modId xmlns:p14="http://schemas.microsoft.com/office/powerpoint/2010/main" val="2608648037"/>
              </p:ext>
            </p:extLst>
          </p:nvPr>
        </p:nvGraphicFramePr>
        <p:xfrm>
          <a:off x="1159500" y="1249327"/>
          <a:ext cx="9872999" cy="4791878"/>
        </p:xfrm>
        <a:graphic>
          <a:graphicData uri="http://schemas.openxmlformats.org/drawingml/2006/chart">
            <c:chart xmlns:c="http://schemas.openxmlformats.org/drawingml/2006/chart" xmlns:r="http://schemas.openxmlformats.org/officeDocument/2006/relationships" r:id="rId5"/>
          </a:graphicData>
        </a:graphic>
      </p:graphicFrame>
      <p:pic>
        <p:nvPicPr>
          <p:cNvPr id="5" name="Picture 2">
            <a:extLst>
              <a:ext uri="{FF2B5EF4-FFF2-40B4-BE49-F238E27FC236}">
                <a16:creationId xmlns:a16="http://schemas.microsoft.com/office/drawing/2014/main" id="{8F4037E0-223E-49D3-8A8F-0570C2D4781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514363" y="4202981"/>
            <a:ext cx="1079857" cy="1833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a:extLst>
              <a:ext uri="{FF2B5EF4-FFF2-40B4-BE49-F238E27FC236}">
                <a16:creationId xmlns:a16="http://schemas.microsoft.com/office/drawing/2014/main" id="{98057618-7C6E-4823-A90C-5A651687C663}"/>
              </a:ext>
            </a:extLst>
          </p:cNvPr>
          <p:cNvSpPr/>
          <p:nvPr/>
        </p:nvSpPr>
        <p:spPr>
          <a:xfrm>
            <a:off x="464002" y="6315780"/>
            <a:ext cx="1908343" cy="369332"/>
          </a:xfrm>
          <a:prstGeom prst="rect">
            <a:avLst/>
          </a:prstGeom>
        </p:spPr>
        <p:txBody>
          <a:bodyPr wrap="none">
            <a:spAutoFit/>
          </a:bodyPr>
          <a:lstStyle/>
          <a:p>
            <a:r>
              <a:rPr lang="en-US"/>
              <a:t>*Poster </a:t>
            </a:r>
            <a:r>
              <a:rPr lang="en-US" dirty="0"/>
              <a:t>TUPEC482</a:t>
            </a:r>
          </a:p>
        </p:txBody>
      </p:sp>
    </p:spTree>
    <p:extLst>
      <p:ext uri="{BB962C8B-B14F-4D97-AF65-F5344CB8AC3E}">
        <p14:creationId xmlns:p14="http://schemas.microsoft.com/office/powerpoint/2010/main" val="309038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C541949-F4BE-4383-B428-90AC2092C5F3}"/>
              </a:ext>
            </a:extLst>
          </p:cNvPr>
          <p:cNvSpPr>
            <a:spLocks noGrp="1"/>
          </p:cNvSpPr>
          <p:nvPr>
            <p:ph type="title"/>
          </p:nvPr>
        </p:nvSpPr>
        <p:spPr/>
        <p:txBody>
          <a:bodyPr/>
          <a:lstStyle/>
          <a:p>
            <a:r>
              <a:rPr lang="en-US" dirty="0"/>
              <a:t>PrEP Continuum for Transgender Men</a:t>
            </a:r>
          </a:p>
        </p:txBody>
      </p:sp>
      <p:sp>
        <p:nvSpPr>
          <p:cNvPr id="8" name="Content Placeholder 7">
            <a:extLst>
              <a:ext uri="{FF2B5EF4-FFF2-40B4-BE49-F238E27FC236}">
                <a16:creationId xmlns:a16="http://schemas.microsoft.com/office/drawing/2014/main" id="{E23D4C63-54CB-46CD-8D60-572B0582D268}"/>
              </a:ext>
            </a:extLst>
          </p:cNvPr>
          <p:cNvSpPr>
            <a:spLocks noGrp="1"/>
          </p:cNvSpPr>
          <p:nvPr>
            <p:ph sz="half" idx="1"/>
          </p:nvPr>
        </p:nvSpPr>
        <p:spPr/>
        <p:txBody>
          <a:bodyPr>
            <a:normAutofit/>
          </a:bodyPr>
          <a:lstStyle/>
          <a:p>
            <a:pPr>
              <a:spcBef>
                <a:spcPts val="600"/>
              </a:spcBef>
              <a:spcAft>
                <a:spcPts val="600"/>
              </a:spcAft>
            </a:pPr>
            <a:r>
              <a:rPr lang="en-US" sz="2000" dirty="0"/>
              <a:t>USA online survey conducted (2017) among 1808 transmasculine individuals, ages 18-60</a:t>
            </a:r>
          </a:p>
          <a:p>
            <a:pPr>
              <a:spcBef>
                <a:spcPts val="600"/>
              </a:spcBef>
              <a:spcAft>
                <a:spcPts val="600"/>
              </a:spcAft>
            </a:pPr>
            <a:r>
              <a:rPr lang="en-US" sz="2000" dirty="0"/>
              <a:t>Almost one quarter of the sample (n = 439; 24.3%) met one or more criterion for PrEP</a:t>
            </a:r>
          </a:p>
        </p:txBody>
      </p:sp>
      <p:sp>
        <p:nvSpPr>
          <p:cNvPr id="10" name="Rectangle 9">
            <a:extLst>
              <a:ext uri="{FF2B5EF4-FFF2-40B4-BE49-F238E27FC236}">
                <a16:creationId xmlns:a16="http://schemas.microsoft.com/office/drawing/2014/main" id="{243AD7C0-C780-4154-BC0E-5D3CFB2E7CDA}"/>
              </a:ext>
            </a:extLst>
          </p:cNvPr>
          <p:cNvSpPr/>
          <p:nvPr/>
        </p:nvSpPr>
        <p:spPr>
          <a:xfrm>
            <a:off x="7651035" y="5995710"/>
            <a:ext cx="2615652" cy="369332"/>
          </a:xfrm>
          <a:prstGeom prst="rect">
            <a:avLst/>
          </a:prstGeom>
        </p:spPr>
        <p:txBody>
          <a:bodyPr wrap="none">
            <a:spAutoFit/>
          </a:bodyPr>
          <a:lstStyle/>
          <a:p>
            <a:r>
              <a:rPr lang="en-US" dirty="0"/>
              <a:t>Golub &amp; Klein, JAIDS 2019</a:t>
            </a:r>
          </a:p>
        </p:txBody>
      </p:sp>
      <p:graphicFrame>
        <p:nvGraphicFramePr>
          <p:cNvPr id="24" name="Chart 23">
            <a:extLst>
              <a:ext uri="{FF2B5EF4-FFF2-40B4-BE49-F238E27FC236}">
                <a16:creationId xmlns:a16="http://schemas.microsoft.com/office/drawing/2014/main" id="{390B93AA-7522-48CA-B260-380C2C38323D}"/>
              </a:ext>
            </a:extLst>
          </p:cNvPr>
          <p:cNvGraphicFramePr>
            <a:graphicFrameLocks/>
          </p:cNvGraphicFramePr>
          <p:nvPr>
            <p:extLst>
              <p:ext uri="{D42A27DB-BD31-4B8C-83A1-F6EECF244321}">
                <p14:modId xmlns:p14="http://schemas.microsoft.com/office/powerpoint/2010/main" val="102536700"/>
              </p:ext>
            </p:extLst>
          </p:nvPr>
        </p:nvGraphicFramePr>
        <p:xfrm>
          <a:off x="5592871" y="1816275"/>
          <a:ext cx="6395597" cy="378735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Table 8">
            <a:extLst>
              <a:ext uri="{FF2B5EF4-FFF2-40B4-BE49-F238E27FC236}">
                <a16:creationId xmlns:a16="http://schemas.microsoft.com/office/drawing/2014/main" id="{50B33F47-0DDF-44E1-8CDA-959A82BD3D43}"/>
              </a:ext>
            </a:extLst>
          </p:cNvPr>
          <p:cNvGraphicFramePr>
            <a:graphicFrameLocks noGrp="1"/>
          </p:cNvGraphicFramePr>
          <p:nvPr>
            <p:extLst>
              <p:ext uri="{D42A27DB-BD31-4B8C-83A1-F6EECF244321}">
                <p14:modId xmlns:p14="http://schemas.microsoft.com/office/powerpoint/2010/main" val="3159373847"/>
              </p:ext>
            </p:extLst>
          </p:nvPr>
        </p:nvGraphicFramePr>
        <p:xfrm>
          <a:off x="628684" y="3656933"/>
          <a:ext cx="4899367" cy="2946399"/>
        </p:xfrm>
        <a:graphic>
          <a:graphicData uri="http://schemas.openxmlformats.org/drawingml/2006/table">
            <a:tbl>
              <a:tblPr firstRow="1" firstCol="1" bandRow="1"/>
              <a:tblGrid>
                <a:gridCol w="3404645">
                  <a:extLst>
                    <a:ext uri="{9D8B030D-6E8A-4147-A177-3AD203B41FA5}">
                      <a16:colId xmlns:a16="http://schemas.microsoft.com/office/drawing/2014/main" val="2580948848"/>
                    </a:ext>
                  </a:extLst>
                </a:gridCol>
                <a:gridCol w="736067">
                  <a:extLst>
                    <a:ext uri="{9D8B030D-6E8A-4147-A177-3AD203B41FA5}">
                      <a16:colId xmlns:a16="http://schemas.microsoft.com/office/drawing/2014/main" val="3205318442"/>
                    </a:ext>
                  </a:extLst>
                </a:gridCol>
                <a:gridCol w="758655">
                  <a:extLst>
                    <a:ext uri="{9D8B030D-6E8A-4147-A177-3AD203B41FA5}">
                      <a16:colId xmlns:a16="http://schemas.microsoft.com/office/drawing/2014/main" val="687178219"/>
                    </a:ext>
                  </a:extLst>
                </a:gridCol>
              </a:tblGrid>
              <a:tr h="290467">
                <a:tc>
                  <a:txBody>
                    <a:bodyPr/>
                    <a:lstStyle/>
                    <a:p>
                      <a:pPr marL="0" marR="0">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N=1808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0" marR="0">
                        <a:lnSpc>
                          <a:spcPct val="107000"/>
                        </a:lnSpc>
                        <a:spcBef>
                          <a:spcPts val="0"/>
                        </a:spcBef>
                        <a:spcAft>
                          <a:spcPts val="0"/>
                        </a:spcAft>
                      </a:pPr>
                      <a:r>
                        <a:rPr lang="en-US" sz="1400" b="1">
                          <a:effectLst/>
                          <a:latin typeface="Calibri" panose="020F0502020204030204" pitchFamily="34" charset="0"/>
                          <a:ea typeface="Calibri" panose="020F0502020204030204" pitchFamily="34" charset="0"/>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0" marR="0">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3753722684"/>
                  </a:ext>
                </a:extLst>
              </a:tr>
              <a:tr h="290467">
                <a:tc>
                  <a:txBody>
                    <a:bodyPr/>
                    <a:lstStyle/>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Any Condomless receptive anal or vaginal sex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130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18.3%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62381190"/>
                  </a:ext>
                </a:extLst>
              </a:tr>
              <a:tr h="290467">
                <a:tc>
                  <a:txBody>
                    <a:bodyPr/>
                    <a:lstStyle/>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Condomless receptive anal sex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129</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7.1%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07571840"/>
                  </a:ext>
                </a:extLst>
              </a:tr>
              <a:tr h="290467">
                <a:tc>
                  <a:txBody>
                    <a:bodyPr/>
                    <a:lstStyle/>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Condomless vaginal receptive sex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290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16.0%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41637042"/>
                  </a:ext>
                </a:extLst>
              </a:tr>
              <a:tr h="290467">
                <a:tc>
                  <a:txBody>
                    <a:bodyPr/>
                    <a:lstStyle/>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STI history in past year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99</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5.5%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51097488"/>
                  </a:ext>
                </a:extLst>
              </a:tr>
              <a:tr h="290467">
                <a:tc>
                  <a:txBody>
                    <a:bodyPr/>
                    <a:lstStyle/>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Sex work in past 6 months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62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3.4%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26214284"/>
                  </a:ext>
                </a:extLst>
              </a:tr>
              <a:tr h="290467">
                <a:tc>
                  <a:txBody>
                    <a:bodyPr/>
                    <a:lstStyle/>
                    <a:p>
                      <a:pPr marL="0" marR="0">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Heroin use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0.3%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55186759"/>
                  </a:ext>
                </a:extLst>
              </a:tr>
              <a:tr h="290467">
                <a:tc>
                  <a:txBody>
                    <a:bodyPr/>
                    <a:lstStyle/>
                    <a:p>
                      <a:pPr marL="0" marR="0">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5 or more cismale/trans female partners in past year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103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5.7%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93368241"/>
                  </a:ext>
                </a:extLst>
              </a:tr>
              <a:tr h="290467">
                <a:tc>
                  <a:txBody>
                    <a:bodyPr/>
                    <a:lstStyle/>
                    <a:p>
                      <a:pPr marL="0" marR="0">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PrEP Eligible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439</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24.3%</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11413588"/>
                  </a:ext>
                </a:extLst>
              </a:tr>
            </a:tbl>
          </a:graphicData>
        </a:graphic>
      </p:graphicFrame>
      <p:pic>
        <p:nvPicPr>
          <p:cNvPr id="11" name="Picture 2">
            <a:extLst>
              <a:ext uri="{FF2B5EF4-FFF2-40B4-BE49-F238E27FC236}">
                <a16:creationId xmlns:a16="http://schemas.microsoft.com/office/drawing/2014/main" id="{5D565CFC-4E99-458A-B4E1-ECFEE1FA59D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56441" y="3855073"/>
            <a:ext cx="1033023" cy="1753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88021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09219081-7FAC-4E85-AEE0-D122BFC8C33F}"/>
              </a:ext>
            </a:extLst>
          </p:cNvPr>
          <p:cNvSpPr>
            <a:spLocks noGrp="1"/>
          </p:cNvSpPr>
          <p:nvPr>
            <p:ph type="title"/>
          </p:nvPr>
        </p:nvSpPr>
        <p:spPr>
          <a:xfrm>
            <a:off x="563864" y="274639"/>
            <a:ext cx="11064273" cy="1143000"/>
          </a:xfrm>
        </p:spPr>
        <p:txBody>
          <a:bodyPr/>
          <a:lstStyle/>
          <a:p>
            <a:r>
              <a:rPr lang="en-US" dirty="0"/>
              <a:t>Barriers/Facilitators for PrEP in Trans People</a:t>
            </a:r>
          </a:p>
        </p:txBody>
      </p:sp>
      <p:sp>
        <p:nvSpPr>
          <p:cNvPr id="6" name="Rectangle 5">
            <a:extLst>
              <a:ext uri="{FF2B5EF4-FFF2-40B4-BE49-F238E27FC236}">
                <a16:creationId xmlns:a16="http://schemas.microsoft.com/office/drawing/2014/main" id="{11781128-0BB9-4656-9834-94F805E5DC1B}"/>
              </a:ext>
            </a:extLst>
          </p:cNvPr>
          <p:cNvSpPr/>
          <p:nvPr/>
        </p:nvSpPr>
        <p:spPr>
          <a:xfrm>
            <a:off x="1790701" y="6121078"/>
            <a:ext cx="8425982" cy="52322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Reisner et al., </a:t>
            </a:r>
            <a:r>
              <a:rPr kumimoji="0" lang="en-US" sz="1400" b="0" i="1" u="none" strike="noStrike" kern="1200" cap="none" spc="0" normalizeH="0" baseline="0" noProof="0" dirty="0">
                <a:ln>
                  <a:noFill/>
                </a:ln>
                <a:solidFill>
                  <a:prstClr val="black"/>
                </a:solidFill>
                <a:effectLst/>
                <a:uLnTx/>
                <a:uFillTx/>
                <a:latin typeface="Calibri"/>
                <a:ea typeface="+mn-ea"/>
                <a:cs typeface="+mn-cs"/>
              </a:rPr>
              <a:t>AIDS </a:t>
            </a:r>
            <a:r>
              <a:rPr kumimoji="0" lang="en-US" sz="1400" b="0" i="1" u="none" strike="noStrike" kern="1200" cap="none" spc="0" normalizeH="0" baseline="0" noProof="0" dirty="0" err="1">
                <a:ln>
                  <a:noFill/>
                </a:ln>
                <a:solidFill>
                  <a:prstClr val="black"/>
                </a:solidFill>
                <a:effectLst/>
                <a:uLnTx/>
                <a:uFillTx/>
                <a:latin typeface="Calibri"/>
                <a:ea typeface="+mn-ea"/>
                <a:cs typeface="+mn-cs"/>
              </a:rPr>
              <a:t>Behav</a:t>
            </a:r>
            <a:r>
              <a:rPr kumimoji="0" lang="en-US" sz="1400" b="0" i="0" u="none" strike="noStrike" kern="1200" cap="none" spc="0" normalizeH="0" baseline="0" noProof="0" dirty="0">
                <a:ln>
                  <a:noFill/>
                </a:ln>
                <a:solidFill>
                  <a:prstClr val="black"/>
                </a:solidFill>
                <a:effectLst/>
                <a:uLnTx/>
                <a:uFillTx/>
                <a:latin typeface="Calibri"/>
                <a:ea typeface="+mn-ea"/>
                <a:cs typeface="+mn-cs"/>
              </a:rPr>
              <a:t>. 2017; </a:t>
            </a:r>
            <a:r>
              <a:rPr kumimoji="0" lang="en-US" sz="1400" b="0" i="0" u="none" strike="noStrike" kern="1200" cap="none" spc="0" normalizeH="0" baseline="0" noProof="0" dirty="0" err="1">
                <a:ln>
                  <a:noFill/>
                </a:ln>
                <a:solidFill>
                  <a:prstClr val="black"/>
                </a:solidFill>
                <a:effectLst/>
                <a:uLnTx/>
                <a:uFillTx/>
                <a:latin typeface="Calibri"/>
                <a:ea typeface="+mn-ea"/>
                <a:cs typeface="+mn-cs"/>
              </a:rPr>
              <a:t>Restar</a:t>
            </a:r>
            <a:r>
              <a:rPr kumimoji="0" lang="en-US" sz="1400" b="0" i="0" u="none" strike="noStrike" kern="1200" cap="none" spc="0" normalizeH="0" baseline="0" noProof="0" dirty="0">
                <a:ln>
                  <a:noFill/>
                </a:ln>
                <a:solidFill>
                  <a:prstClr val="black"/>
                </a:solidFill>
                <a:effectLst/>
                <a:uLnTx/>
                <a:uFillTx/>
                <a:latin typeface="Calibri"/>
                <a:ea typeface="+mn-ea"/>
                <a:cs typeface="+mn-cs"/>
              </a:rPr>
              <a:t> et al., </a:t>
            </a:r>
            <a:r>
              <a:rPr kumimoji="0" lang="en-US" sz="1400" b="0" i="1" u="none" strike="noStrike" kern="1200" cap="none" spc="0" normalizeH="0" baseline="0" noProof="0" dirty="0">
                <a:ln>
                  <a:noFill/>
                </a:ln>
                <a:solidFill>
                  <a:prstClr val="black"/>
                </a:solidFill>
                <a:effectLst/>
                <a:uLnTx/>
                <a:uFillTx/>
                <a:latin typeface="Calibri"/>
                <a:ea typeface="+mn-ea"/>
                <a:cs typeface="+mn-cs"/>
              </a:rPr>
              <a:t>AIDS </a:t>
            </a:r>
            <a:r>
              <a:rPr kumimoji="0" lang="en-US" sz="1400" b="0" i="1" u="none" strike="noStrike" kern="1200" cap="none" spc="0" normalizeH="0" baseline="0" noProof="0" dirty="0" err="1">
                <a:ln>
                  <a:noFill/>
                </a:ln>
                <a:solidFill>
                  <a:prstClr val="black"/>
                </a:solidFill>
                <a:effectLst/>
                <a:uLnTx/>
                <a:uFillTx/>
                <a:latin typeface="Calibri"/>
                <a:ea typeface="+mn-ea"/>
                <a:cs typeface="+mn-cs"/>
              </a:rPr>
              <a:t>Behav</a:t>
            </a:r>
            <a:r>
              <a:rPr kumimoji="0" lang="en-US" sz="1400" b="0" i="0" u="none" strike="noStrike" kern="1200" cap="none" spc="0" normalizeH="0" baseline="0" noProof="0" dirty="0">
                <a:ln>
                  <a:noFill/>
                </a:ln>
                <a:solidFill>
                  <a:prstClr val="black"/>
                </a:solidFill>
                <a:effectLst/>
                <a:uLnTx/>
                <a:uFillTx/>
                <a:latin typeface="Calibri"/>
                <a:ea typeface="+mn-ea"/>
                <a:cs typeface="+mn-cs"/>
              </a:rPr>
              <a:t>. 2018; Wood et al., </a:t>
            </a:r>
            <a:r>
              <a:rPr kumimoji="0" lang="en-US" sz="1400" b="0" i="1" u="none" strike="noStrike" kern="1200" cap="none" spc="0" normalizeH="0" baseline="0" noProof="0" dirty="0">
                <a:ln>
                  <a:noFill/>
                </a:ln>
                <a:solidFill>
                  <a:prstClr val="black"/>
                </a:solidFill>
                <a:effectLst/>
                <a:uLnTx/>
                <a:uFillTx/>
                <a:latin typeface="Calibri"/>
                <a:ea typeface="+mn-ea"/>
                <a:cs typeface="+mn-cs"/>
              </a:rPr>
              <a:t>J </a:t>
            </a:r>
            <a:r>
              <a:rPr kumimoji="0" lang="en-US" sz="1400" b="0" i="1" u="none" strike="noStrike" kern="1200" cap="none" spc="0" normalizeH="0" baseline="0" noProof="0" dirty="0" err="1">
                <a:ln>
                  <a:noFill/>
                </a:ln>
                <a:solidFill>
                  <a:prstClr val="black"/>
                </a:solidFill>
                <a:effectLst/>
                <a:uLnTx/>
                <a:uFillTx/>
                <a:latin typeface="Calibri"/>
                <a:ea typeface="+mn-ea"/>
                <a:cs typeface="+mn-cs"/>
              </a:rPr>
              <a:t>Adolesc</a:t>
            </a:r>
            <a:r>
              <a:rPr kumimoji="0" lang="en-US" sz="1400" b="0" i="1" u="none" strike="noStrike" kern="1200" cap="none" spc="0" normalizeH="0" baseline="0" noProof="0" dirty="0">
                <a:ln>
                  <a:noFill/>
                </a:ln>
                <a:solidFill>
                  <a:prstClr val="black"/>
                </a:solidFill>
                <a:effectLst/>
                <a:uLnTx/>
                <a:uFillTx/>
                <a:latin typeface="Calibri"/>
                <a:ea typeface="+mn-ea"/>
                <a:cs typeface="+mn-cs"/>
              </a:rPr>
              <a:t> Health</a:t>
            </a:r>
            <a:r>
              <a:rPr kumimoji="0" lang="en-US" sz="1400" b="0" i="0" u="none" strike="noStrike" kern="1200" cap="none" spc="0" normalizeH="0" baseline="0" noProof="0" dirty="0">
                <a:ln>
                  <a:noFill/>
                </a:ln>
                <a:solidFill>
                  <a:prstClr val="black"/>
                </a:solidFill>
                <a:effectLst/>
                <a:uLnTx/>
                <a:uFillTx/>
                <a:latin typeface="Calibri"/>
                <a:ea typeface="+mn-ea"/>
                <a:cs typeface="+mn-cs"/>
              </a:rPr>
              <a:t>. 2017; Wilson et al., </a:t>
            </a:r>
            <a:r>
              <a:rPr kumimoji="0" lang="en-US" sz="1400" b="0" i="1" u="none" strike="noStrike" kern="1200" cap="none" spc="0" normalizeH="0" baseline="0" noProof="0" dirty="0">
                <a:ln>
                  <a:noFill/>
                </a:ln>
                <a:solidFill>
                  <a:prstClr val="black"/>
                </a:solidFill>
                <a:effectLst/>
                <a:uLnTx/>
                <a:uFillTx/>
                <a:latin typeface="Calibri"/>
                <a:ea typeface="+mn-ea"/>
                <a:cs typeface="+mn-cs"/>
              </a:rPr>
              <a:t>Global Public Health </a:t>
            </a:r>
            <a:r>
              <a:rPr kumimoji="0" lang="en-US" sz="1400" b="0" i="0" u="none" strike="noStrike" kern="1200" cap="none" spc="0" normalizeH="0" baseline="0" noProof="0" dirty="0">
                <a:ln>
                  <a:noFill/>
                </a:ln>
                <a:solidFill>
                  <a:prstClr val="black"/>
                </a:solidFill>
                <a:effectLst/>
                <a:uLnTx/>
                <a:uFillTx/>
                <a:latin typeface="Calibri"/>
                <a:ea typeface="+mn-ea"/>
                <a:cs typeface="+mn-cs"/>
              </a:rPr>
              <a:t>2019; Klein &amp; Golub. AIDS Patient Care and STDs 2019</a:t>
            </a:r>
          </a:p>
        </p:txBody>
      </p:sp>
      <p:graphicFrame>
        <p:nvGraphicFramePr>
          <p:cNvPr id="7" name="Diagram 6"/>
          <p:cNvGraphicFramePr/>
          <p:nvPr>
            <p:extLst>
              <p:ext uri="{D42A27DB-BD31-4B8C-83A1-F6EECF244321}">
                <p14:modId xmlns:p14="http://schemas.microsoft.com/office/powerpoint/2010/main" val="1412443093"/>
              </p:ext>
            </p:extLst>
          </p:nvPr>
        </p:nvGraphicFramePr>
        <p:xfrm>
          <a:off x="1524000" y="1306830"/>
          <a:ext cx="9144000" cy="47148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5259563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13246" y="274639"/>
            <a:ext cx="11064273" cy="1143000"/>
          </a:xfrm>
        </p:spPr>
        <p:txBody>
          <a:bodyPr>
            <a:normAutofit/>
          </a:bodyPr>
          <a:lstStyle/>
          <a:p>
            <a:r>
              <a:rPr lang="en-US" dirty="0"/>
              <a:t>Affirming Spaces</a:t>
            </a:r>
          </a:p>
        </p:txBody>
      </p:sp>
      <p:sp>
        <p:nvSpPr>
          <p:cNvPr id="6" name="Content Placeholder 2">
            <a:extLst>
              <a:ext uri="{FF2B5EF4-FFF2-40B4-BE49-F238E27FC236}">
                <a16:creationId xmlns:a16="http://schemas.microsoft.com/office/drawing/2014/main" id="{04D04321-D7C7-463F-A6DC-2BE00D896A64}"/>
              </a:ext>
            </a:extLst>
          </p:cNvPr>
          <p:cNvSpPr>
            <a:spLocks noGrp="1"/>
          </p:cNvSpPr>
          <p:nvPr>
            <p:ph sz="quarter" idx="2"/>
          </p:nvPr>
        </p:nvSpPr>
        <p:spPr>
          <a:xfrm>
            <a:off x="4900921" y="1589567"/>
            <a:ext cx="6740547" cy="4572000"/>
          </a:xfrm>
        </p:spPr>
        <p:txBody>
          <a:bodyPr>
            <a:normAutofit fontScale="77500" lnSpcReduction="20000"/>
          </a:bodyPr>
          <a:lstStyle/>
          <a:p>
            <a:pPr marL="0" indent="0">
              <a:buClr>
                <a:srgbClr val="330F42"/>
              </a:buClr>
              <a:buNone/>
            </a:pPr>
            <a:r>
              <a:rPr lang="en-US" sz="3200" b="1" dirty="0"/>
              <a:t>First impressions are important</a:t>
            </a:r>
          </a:p>
          <a:p>
            <a:pPr>
              <a:buClr>
                <a:srgbClr val="330F42"/>
              </a:buClr>
            </a:pPr>
            <a:r>
              <a:rPr lang="en-US" sz="3100" b="1" dirty="0"/>
              <a:t>Assess and change current clinical environment</a:t>
            </a:r>
          </a:p>
          <a:p>
            <a:pPr lvl="1">
              <a:buClr>
                <a:srgbClr val="663366"/>
              </a:buClr>
            </a:pPr>
            <a:r>
              <a:rPr lang="en-US" sz="3000" dirty="0"/>
              <a:t>Intake forms inclusive of multiple gender identities and sexualities</a:t>
            </a:r>
          </a:p>
          <a:p>
            <a:pPr lvl="1">
              <a:buClr>
                <a:srgbClr val="663366"/>
              </a:buClr>
            </a:pPr>
            <a:r>
              <a:rPr lang="en-US" sz="3000" dirty="0">
                <a:solidFill>
                  <a:prstClr val="black"/>
                </a:solidFill>
              </a:rPr>
              <a:t>Affirm gender: Use chosen names and pronouns</a:t>
            </a:r>
          </a:p>
          <a:p>
            <a:pPr lvl="1">
              <a:buClr>
                <a:srgbClr val="663366"/>
              </a:buClr>
            </a:pPr>
            <a:r>
              <a:rPr lang="en-US" sz="3000" dirty="0">
                <a:solidFill>
                  <a:prstClr val="black"/>
                </a:solidFill>
              </a:rPr>
              <a:t>Knowledgeable providers</a:t>
            </a:r>
          </a:p>
          <a:p>
            <a:pPr lvl="1">
              <a:buClr>
                <a:srgbClr val="663366"/>
              </a:buClr>
            </a:pPr>
            <a:r>
              <a:rPr lang="en-US" sz="3000" dirty="0">
                <a:solidFill>
                  <a:prstClr val="black"/>
                </a:solidFill>
              </a:rPr>
              <a:t>Assess psychosocial/material needs</a:t>
            </a:r>
          </a:p>
          <a:p>
            <a:pPr lvl="1">
              <a:buClr>
                <a:srgbClr val="663366"/>
              </a:buClr>
            </a:pPr>
            <a:r>
              <a:rPr lang="en-US" sz="3000" dirty="0">
                <a:solidFill>
                  <a:prstClr val="black"/>
                </a:solidFill>
              </a:rPr>
              <a:t>Use trans images - on education materials, brochures, website</a:t>
            </a:r>
          </a:p>
          <a:p>
            <a:pPr lvl="1">
              <a:buClr>
                <a:srgbClr val="663366"/>
              </a:buClr>
            </a:pPr>
            <a:r>
              <a:rPr lang="en-US" sz="3000" dirty="0">
                <a:solidFill>
                  <a:prstClr val="black"/>
                </a:solidFill>
              </a:rPr>
              <a:t>Gender neutral/inclusive bathrooms</a:t>
            </a:r>
          </a:p>
          <a:p>
            <a:pPr lvl="1">
              <a:buClr>
                <a:srgbClr val="663366"/>
              </a:buClr>
            </a:pPr>
            <a:r>
              <a:rPr lang="en-US" sz="3000" dirty="0">
                <a:solidFill>
                  <a:prstClr val="black"/>
                </a:solidFill>
              </a:rPr>
              <a:t>Hire trans-identified staff</a:t>
            </a:r>
          </a:p>
        </p:txBody>
      </p:sp>
      <p:pic>
        <p:nvPicPr>
          <p:cNvPr id="7" name="Picture 6">
            <a:extLst>
              <a:ext uri="{FF2B5EF4-FFF2-40B4-BE49-F238E27FC236}">
                <a16:creationId xmlns:a16="http://schemas.microsoft.com/office/drawing/2014/main" id="{F6DB1C59-8C6F-4830-A949-01C9DCEA6384}"/>
              </a:ext>
            </a:extLst>
          </p:cNvPr>
          <p:cNvPicPr>
            <a:picLocks noChangeAspect="1"/>
          </p:cNvPicPr>
          <p:nvPr/>
        </p:nvPicPr>
        <p:blipFill rotWithShape="1">
          <a:blip r:embed="rId2"/>
          <a:srcRect l="11008" r="3805"/>
          <a:stretch/>
        </p:blipFill>
        <p:spPr>
          <a:xfrm>
            <a:off x="314481" y="1292351"/>
            <a:ext cx="4419600" cy="3887955"/>
          </a:xfrm>
          <a:prstGeom prst="rect">
            <a:avLst/>
          </a:prstGeom>
        </p:spPr>
      </p:pic>
      <p:sp>
        <p:nvSpPr>
          <p:cNvPr id="8" name="TextBox 7">
            <a:extLst>
              <a:ext uri="{FF2B5EF4-FFF2-40B4-BE49-F238E27FC236}">
                <a16:creationId xmlns:a16="http://schemas.microsoft.com/office/drawing/2014/main" id="{B0661B56-AA09-4D51-8884-BDB65DE8D181}"/>
              </a:ext>
            </a:extLst>
          </p:cNvPr>
          <p:cNvSpPr txBox="1"/>
          <p:nvPr/>
        </p:nvSpPr>
        <p:spPr>
          <a:xfrm>
            <a:off x="102744" y="5265252"/>
            <a:ext cx="4547976" cy="646331"/>
          </a:xfrm>
          <a:prstGeom prst="rect">
            <a:avLst/>
          </a:prstGeom>
          <a:noFill/>
        </p:spPr>
        <p:txBody>
          <a:bodyPr wrap="none" rtlCol="0">
            <a:spAutoFit/>
          </a:bodyPr>
          <a:lstStyle/>
          <a:p>
            <a:r>
              <a:rPr lang="en-US" dirty="0"/>
              <a:t>Tangerine Clinic, trans-led hormone integrated</a:t>
            </a:r>
          </a:p>
          <a:p>
            <a:r>
              <a:rPr lang="en-US" dirty="0"/>
              <a:t> sexual health, Thailand</a:t>
            </a:r>
          </a:p>
        </p:txBody>
      </p:sp>
    </p:spTree>
    <p:extLst>
      <p:ext uri="{BB962C8B-B14F-4D97-AF65-F5344CB8AC3E}">
        <p14:creationId xmlns:p14="http://schemas.microsoft.com/office/powerpoint/2010/main" val="88088362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7924"/>
            <a:ext cx="12192000" cy="81248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a:extLst>
              <a:ext uri="{FF2B5EF4-FFF2-40B4-BE49-F238E27FC236}">
                <a16:creationId xmlns:a16="http://schemas.microsoft.com/office/drawing/2014/main" id="{889AE064-C57F-4DF2-9D1E-477F5F41D638}"/>
              </a:ext>
            </a:extLst>
          </p:cNvPr>
          <p:cNvPicPr>
            <a:picLocks noChangeAspect="1"/>
          </p:cNvPicPr>
          <p:nvPr/>
        </p:nvPicPr>
        <p:blipFill rotWithShape="1">
          <a:blip r:embed="rId3"/>
          <a:srcRect l="2943" t="2138" r="1998" b="1717"/>
          <a:stretch/>
        </p:blipFill>
        <p:spPr>
          <a:xfrm>
            <a:off x="6224026" y="2202684"/>
            <a:ext cx="4033050" cy="3899827"/>
          </a:xfrm>
          <a:prstGeom prst="rect">
            <a:avLst/>
          </a:prstGeom>
        </p:spPr>
      </p:pic>
    </p:spTree>
    <p:extLst>
      <p:ext uri="{BB962C8B-B14F-4D97-AF65-F5344CB8AC3E}">
        <p14:creationId xmlns:p14="http://schemas.microsoft.com/office/powerpoint/2010/main" val="2926553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3">
            <a:extLst>
              <a:ext uri="{FF2B5EF4-FFF2-40B4-BE49-F238E27FC236}">
                <a16:creationId xmlns:a16="http://schemas.microsoft.com/office/drawing/2014/main" id="{D4A97FF6-A6BB-40E5-9FAA-2EE96EBAFD45}"/>
              </a:ext>
            </a:extLst>
          </p:cNvPr>
          <p:cNvSpPr>
            <a:spLocks noGrp="1"/>
          </p:cNvSpPr>
          <p:nvPr>
            <p:ph type="title"/>
          </p:nvPr>
        </p:nvSpPr>
        <p:spPr>
          <a:xfrm>
            <a:off x="563864" y="274639"/>
            <a:ext cx="11064273" cy="1143000"/>
          </a:xfrm>
        </p:spPr>
        <p:txBody>
          <a:bodyPr/>
          <a:lstStyle/>
          <a:p>
            <a:r>
              <a:rPr lang="en-US" dirty="0"/>
              <a:t>HIV Screening</a:t>
            </a:r>
          </a:p>
        </p:txBody>
      </p:sp>
      <p:sp>
        <p:nvSpPr>
          <p:cNvPr id="9" name="Rectangle 8">
            <a:extLst>
              <a:ext uri="{FF2B5EF4-FFF2-40B4-BE49-F238E27FC236}">
                <a16:creationId xmlns:a16="http://schemas.microsoft.com/office/drawing/2014/main" id="{36A75708-82C6-40A0-810B-A7F15B8E463D}"/>
              </a:ext>
            </a:extLst>
          </p:cNvPr>
          <p:cNvSpPr/>
          <p:nvPr/>
        </p:nvSpPr>
        <p:spPr>
          <a:xfrm>
            <a:off x="-278699" y="6294514"/>
            <a:ext cx="12352330" cy="369332"/>
          </a:xfrm>
          <a:prstGeom prst="rect">
            <a:avLst/>
          </a:prstGeom>
        </p:spPr>
        <p:txBody>
          <a:bodyPr wrap="square">
            <a:spAutoFit/>
          </a:bodyPr>
          <a:lstStyle/>
          <a:p>
            <a:pPr algn="ctr"/>
            <a:r>
              <a:rPr lang="en-US" dirty="0"/>
              <a:t>HIV Testing Among Transgender Women and Men — 27 States and Guam, 2014–2015 (</a:t>
            </a:r>
            <a:r>
              <a:rPr lang="en-US" dirty="0" err="1"/>
              <a:t>Pitasi</a:t>
            </a:r>
            <a:r>
              <a:rPr lang="en-US" dirty="0"/>
              <a:t> MA, et al  MMWR 2017)</a:t>
            </a:r>
          </a:p>
        </p:txBody>
      </p:sp>
      <p:pic>
        <p:nvPicPr>
          <p:cNvPr id="3" name="Picture 2">
            <a:extLst>
              <a:ext uri="{FF2B5EF4-FFF2-40B4-BE49-F238E27FC236}">
                <a16:creationId xmlns:a16="http://schemas.microsoft.com/office/drawing/2014/main" id="{4475D788-11A5-4A2C-BB48-D23A0E4388AE}"/>
              </a:ext>
            </a:extLst>
          </p:cNvPr>
          <p:cNvPicPr>
            <a:picLocks noChangeAspect="1"/>
          </p:cNvPicPr>
          <p:nvPr/>
        </p:nvPicPr>
        <p:blipFill>
          <a:blip r:embed="rId2"/>
          <a:stretch>
            <a:fillRect/>
          </a:stretch>
        </p:blipFill>
        <p:spPr>
          <a:xfrm>
            <a:off x="371360" y="1238586"/>
            <a:ext cx="11449280" cy="3097036"/>
          </a:xfrm>
          <a:prstGeom prst="rect">
            <a:avLst/>
          </a:prstGeom>
        </p:spPr>
      </p:pic>
      <p:pic>
        <p:nvPicPr>
          <p:cNvPr id="7" name="Picture 6">
            <a:extLst>
              <a:ext uri="{FF2B5EF4-FFF2-40B4-BE49-F238E27FC236}">
                <a16:creationId xmlns:a16="http://schemas.microsoft.com/office/drawing/2014/main" id="{26CBFA7C-0E3F-4E88-91CE-535FF8AD4B59}"/>
              </a:ext>
            </a:extLst>
          </p:cNvPr>
          <p:cNvPicPr>
            <a:picLocks noChangeAspect="1"/>
          </p:cNvPicPr>
          <p:nvPr/>
        </p:nvPicPr>
        <p:blipFill>
          <a:blip r:embed="rId3"/>
          <a:stretch>
            <a:fillRect/>
          </a:stretch>
        </p:blipFill>
        <p:spPr>
          <a:xfrm>
            <a:off x="780462" y="1389649"/>
            <a:ext cx="3284421" cy="4182725"/>
          </a:xfrm>
          <a:prstGeom prst="rect">
            <a:avLst/>
          </a:prstGeom>
        </p:spPr>
      </p:pic>
      <p:pic>
        <p:nvPicPr>
          <p:cNvPr id="12" name="Picture 11">
            <a:extLst>
              <a:ext uri="{FF2B5EF4-FFF2-40B4-BE49-F238E27FC236}">
                <a16:creationId xmlns:a16="http://schemas.microsoft.com/office/drawing/2014/main" id="{536FF496-E0B1-46D7-94ED-E80898A222C0}"/>
              </a:ext>
            </a:extLst>
          </p:cNvPr>
          <p:cNvPicPr>
            <a:picLocks noChangeAspect="1"/>
          </p:cNvPicPr>
          <p:nvPr/>
        </p:nvPicPr>
        <p:blipFill>
          <a:blip r:embed="rId4"/>
          <a:stretch>
            <a:fillRect/>
          </a:stretch>
        </p:blipFill>
        <p:spPr>
          <a:xfrm>
            <a:off x="4249775" y="1417639"/>
            <a:ext cx="4183235" cy="4154735"/>
          </a:xfrm>
          <a:prstGeom prst="rect">
            <a:avLst/>
          </a:prstGeom>
        </p:spPr>
      </p:pic>
      <p:sp>
        <p:nvSpPr>
          <p:cNvPr id="13" name="Rectangle 12">
            <a:extLst>
              <a:ext uri="{FF2B5EF4-FFF2-40B4-BE49-F238E27FC236}">
                <a16:creationId xmlns:a16="http://schemas.microsoft.com/office/drawing/2014/main" id="{32521CF6-3E04-49A7-ABB2-682A71464588}"/>
              </a:ext>
            </a:extLst>
          </p:cNvPr>
          <p:cNvSpPr/>
          <p:nvPr/>
        </p:nvSpPr>
        <p:spPr>
          <a:xfrm>
            <a:off x="10277048" y="3481010"/>
            <a:ext cx="1046271" cy="435669"/>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013"/>
          </a:p>
        </p:txBody>
      </p:sp>
      <p:pic>
        <p:nvPicPr>
          <p:cNvPr id="10" name="Picture 9">
            <a:extLst>
              <a:ext uri="{FF2B5EF4-FFF2-40B4-BE49-F238E27FC236}">
                <a16:creationId xmlns:a16="http://schemas.microsoft.com/office/drawing/2014/main" id="{91B2191C-2DF3-40C3-BEED-982AC9F658D8}"/>
              </a:ext>
            </a:extLst>
          </p:cNvPr>
          <p:cNvPicPr>
            <a:picLocks noChangeAspect="1"/>
          </p:cNvPicPr>
          <p:nvPr/>
        </p:nvPicPr>
        <p:blipFill rotWithShape="1">
          <a:blip r:embed="rId5"/>
          <a:srcRect t="3208" r="5546" b="4502"/>
          <a:stretch/>
        </p:blipFill>
        <p:spPr>
          <a:xfrm>
            <a:off x="8433010" y="1389649"/>
            <a:ext cx="3284421" cy="4282477"/>
          </a:xfrm>
          <a:prstGeom prst="rect">
            <a:avLst/>
          </a:prstGeom>
        </p:spPr>
      </p:pic>
    </p:spTree>
    <p:extLst>
      <p:ext uri="{BB962C8B-B14F-4D97-AF65-F5344CB8AC3E}">
        <p14:creationId xmlns:p14="http://schemas.microsoft.com/office/powerpoint/2010/main" val="2164204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p:cNvPicPr/>
          <p:nvPr/>
        </p:nvPicPr>
        <p:blipFill rotWithShape="1">
          <a:blip r:embed="rId3"/>
          <a:srcRect l="56292" t="19637" r="21965" b="13027"/>
          <a:stretch/>
        </p:blipFill>
        <p:spPr bwMode="auto">
          <a:xfrm>
            <a:off x="758826" y="550142"/>
            <a:ext cx="5244152" cy="5735236"/>
          </a:xfrm>
          <a:prstGeom prst="rect">
            <a:avLst/>
          </a:prstGeom>
          <a:ln>
            <a:noFill/>
          </a:ln>
          <a:extLst>
            <a:ext uri="{53640926-AAD7-44D8-BBD7-CCE9431645EC}">
              <a14:shadowObscured xmlns:a14="http://schemas.microsoft.com/office/drawing/2010/main"/>
            </a:ext>
          </a:extLst>
        </p:spPr>
      </p:pic>
      <p:pic>
        <p:nvPicPr>
          <p:cNvPr id="9" name="Picture 8"/>
          <p:cNvPicPr/>
          <p:nvPr/>
        </p:nvPicPr>
        <p:blipFill rotWithShape="1">
          <a:blip r:embed="rId4"/>
          <a:srcRect l="54497" t="14418" r="19926" b="8219"/>
          <a:stretch/>
        </p:blipFill>
        <p:spPr bwMode="auto">
          <a:xfrm>
            <a:off x="6212528" y="475102"/>
            <a:ext cx="5379467" cy="577217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10627680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289789" y="1578788"/>
            <a:ext cx="2126294" cy="4734740"/>
          </a:xfrm>
          <a:prstGeom prst="rect">
            <a:avLst/>
          </a:prstGeom>
        </p:spPr>
      </p:pic>
      <p:sp>
        <p:nvSpPr>
          <p:cNvPr id="7" name="Title 6">
            <a:extLst>
              <a:ext uri="{FF2B5EF4-FFF2-40B4-BE49-F238E27FC236}">
                <a16:creationId xmlns:a16="http://schemas.microsoft.com/office/drawing/2014/main" id="{DFF608EB-5175-4640-ACA8-1F53D7D6B0A6}"/>
              </a:ext>
            </a:extLst>
          </p:cNvPr>
          <p:cNvSpPr>
            <a:spLocks noGrp="1"/>
          </p:cNvSpPr>
          <p:nvPr>
            <p:ph type="title"/>
          </p:nvPr>
        </p:nvSpPr>
        <p:spPr/>
        <p:txBody>
          <a:bodyPr/>
          <a:lstStyle/>
          <a:p>
            <a:r>
              <a:rPr lang="en-US" dirty="0"/>
              <a:t>Scaling up PrEP</a:t>
            </a:r>
          </a:p>
        </p:txBody>
      </p:sp>
      <p:pic>
        <p:nvPicPr>
          <p:cNvPr id="6" name="Picture 5">
            <a:extLst>
              <a:ext uri="{FF2B5EF4-FFF2-40B4-BE49-F238E27FC236}">
                <a16:creationId xmlns:a16="http://schemas.microsoft.com/office/drawing/2014/main" id="{7471C112-9140-4318-B3E2-C1AF882CC8D8}"/>
              </a:ext>
            </a:extLst>
          </p:cNvPr>
          <p:cNvPicPr>
            <a:picLocks noChangeAspect="1"/>
          </p:cNvPicPr>
          <p:nvPr/>
        </p:nvPicPr>
        <p:blipFill>
          <a:blip r:embed="rId3"/>
          <a:stretch>
            <a:fillRect/>
          </a:stretch>
        </p:blipFill>
        <p:spPr>
          <a:xfrm>
            <a:off x="865513" y="1578788"/>
            <a:ext cx="4057711" cy="4233131"/>
          </a:xfrm>
          <a:prstGeom prst="rect">
            <a:avLst/>
          </a:prstGeom>
        </p:spPr>
      </p:pic>
      <p:pic>
        <p:nvPicPr>
          <p:cNvPr id="10" name="Picture 9">
            <a:extLst>
              <a:ext uri="{FF2B5EF4-FFF2-40B4-BE49-F238E27FC236}">
                <a16:creationId xmlns:a16="http://schemas.microsoft.com/office/drawing/2014/main" id="{6266E78C-D28A-4957-84FB-CF1D487A60DC}"/>
              </a:ext>
            </a:extLst>
          </p:cNvPr>
          <p:cNvPicPr>
            <a:picLocks noChangeAspect="1"/>
          </p:cNvPicPr>
          <p:nvPr/>
        </p:nvPicPr>
        <p:blipFill>
          <a:blip r:embed="rId4"/>
          <a:stretch>
            <a:fillRect/>
          </a:stretch>
        </p:blipFill>
        <p:spPr>
          <a:xfrm>
            <a:off x="7557084" y="2338686"/>
            <a:ext cx="4386591" cy="2837576"/>
          </a:xfrm>
          <a:prstGeom prst="rect">
            <a:avLst/>
          </a:prstGeom>
        </p:spPr>
      </p:pic>
    </p:spTree>
    <p:extLst>
      <p:ext uri="{BB962C8B-B14F-4D97-AF65-F5344CB8AC3E}">
        <p14:creationId xmlns:p14="http://schemas.microsoft.com/office/powerpoint/2010/main" val="300657157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1A47DC-98E4-4FFC-8429-E7D5D04511B9}"/>
              </a:ext>
            </a:extLst>
          </p:cNvPr>
          <p:cNvSpPr>
            <a:spLocks noGrp="1"/>
          </p:cNvSpPr>
          <p:nvPr>
            <p:ph type="title"/>
          </p:nvPr>
        </p:nvSpPr>
        <p:spPr/>
        <p:txBody>
          <a:bodyPr/>
          <a:lstStyle/>
          <a:p>
            <a:r>
              <a:rPr lang="en-US" dirty="0"/>
              <a:t>Disclosures</a:t>
            </a:r>
          </a:p>
        </p:txBody>
      </p:sp>
      <p:sp>
        <p:nvSpPr>
          <p:cNvPr id="3" name="Content Placeholder 2">
            <a:extLst>
              <a:ext uri="{FF2B5EF4-FFF2-40B4-BE49-F238E27FC236}">
                <a16:creationId xmlns:a16="http://schemas.microsoft.com/office/drawing/2014/main" id="{99709317-96EC-4066-B7BD-E1911343901D}"/>
              </a:ext>
            </a:extLst>
          </p:cNvPr>
          <p:cNvSpPr>
            <a:spLocks noGrp="1"/>
          </p:cNvSpPr>
          <p:nvPr>
            <p:ph sz="quarter" idx="1"/>
          </p:nvPr>
        </p:nvSpPr>
        <p:spPr/>
        <p:txBody>
          <a:bodyPr/>
          <a:lstStyle/>
          <a:p>
            <a:r>
              <a:rPr lang="en-US" dirty="0"/>
              <a:t>No Conflicts of Interest to Disclose</a:t>
            </a:r>
          </a:p>
        </p:txBody>
      </p:sp>
    </p:spTree>
    <p:extLst>
      <p:ext uri="{BB962C8B-B14F-4D97-AF65-F5344CB8AC3E}">
        <p14:creationId xmlns:p14="http://schemas.microsoft.com/office/powerpoint/2010/main" val="31802013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21F8097-3FF8-426C-9A26-12B5CBFEBA6E}"/>
              </a:ext>
            </a:extLst>
          </p:cNvPr>
          <p:cNvSpPr>
            <a:spLocks noGrp="1"/>
          </p:cNvSpPr>
          <p:nvPr>
            <p:ph type="title"/>
          </p:nvPr>
        </p:nvSpPr>
        <p:spPr>
          <a:xfrm>
            <a:off x="750480" y="274639"/>
            <a:ext cx="10691040" cy="1143000"/>
          </a:xfrm>
        </p:spPr>
        <p:txBody>
          <a:bodyPr/>
          <a:lstStyle/>
          <a:p>
            <a:r>
              <a:rPr lang="en-US" dirty="0"/>
              <a:t>Projects in Progress</a:t>
            </a:r>
          </a:p>
        </p:txBody>
      </p:sp>
      <p:sp>
        <p:nvSpPr>
          <p:cNvPr id="5" name="Content Placeholder 2">
            <a:extLst>
              <a:ext uri="{FF2B5EF4-FFF2-40B4-BE49-F238E27FC236}">
                <a16:creationId xmlns:a16="http://schemas.microsoft.com/office/drawing/2014/main" id="{B989F469-5D75-4D0E-8B41-CEB23C3E55A9}"/>
              </a:ext>
            </a:extLst>
          </p:cNvPr>
          <p:cNvSpPr>
            <a:spLocks noGrp="1"/>
          </p:cNvSpPr>
          <p:nvPr>
            <p:ph sz="quarter" idx="1"/>
          </p:nvPr>
        </p:nvSpPr>
        <p:spPr>
          <a:xfrm>
            <a:off x="816864" y="1333500"/>
            <a:ext cx="8369639" cy="4495800"/>
          </a:xfrm>
        </p:spPr>
        <p:txBody>
          <a:bodyPr>
            <a:normAutofit fontScale="62500" lnSpcReduction="20000"/>
          </a:bodyPr>
          <a:lstStyle/>
          <a:p>
            <a:pPr>
              <a:spcAft>
                <a:spcPts val="600"/>
              </a:spcAft>
            </a:pPr>
            <a:r>
              <a:rPr lang="en-US" dirty="0"/>
              <a:t>PrEP - 3 demonstration studies (18+)</a:t>
            </a:r>
          </a:p>
          <a:p>
            <a:pPr lvl="1">
              <a:spcAft>
                <a:spcPts val="600"/>
              </a:spcAft>
            </a:pPr>
            <a:r>
              <a:rPr lang="en-US" dirty="0"/>
              <a:t>TRIUMPH Project (“Trans Research-Informed communities United in Mobilization for the Prevention of HIV”)</a:t>
            </a:r>
          </a:p>
          <a:p>
            <a:pPr lvl="1">
              <a:spcAft>
                <a:spcPts val="600"/>
              </a:spcAft>
            </a:pPr>
            <a:r>
              <a:rPr lang="en-US" dirty="0"/>
              <a:t>The Stay Study: A Demonstration Project Advancing PrEP Delivery in the San Francisco Bay Area Transgender Community</a:t>
            </a:r>
          </a:p>
          <a:p>
            <a:pPr lvl="1">
              <a:spcAft>
                <a:spcPts val="600"/>
              </a:spcAft>
            </a:pPr>
            <a:r>
              <a:rPr lang="en-US" dirty="0" err="1"/>
              <a:t>iM-PrEPT</a:t>
            </a:r>
            <a:r>
              <a:rPr lang="en-US" dirty="0"/>
              <a:t>! Study</a:t>
            </a:r>
          </a:p>
          <a:p>
            <a:pPr>
              <a:spcAft>
                <a:spcPts val="600"/>
              </a:spcAft>
            </a:pPr>
            <a:r>
              <a:rPr lang="en-US" dirty="0" err="1"/>
              <a:t>PrEP</a:t>
            </a:r>
            <a:r>
              <a:rPr lang="en-US" dirty="0"/>
              <a:t> clinical observation studies</a:t>
            </a:r>
          </a:p>
          <a:p>
            <a:pPr lvl="1">
              <a:spcAft>
                <a:spcPts val="600"/>
              </a:spcAft>
            </a:pPr>
            <a:r>
              <a:rPr lang="en-US" dirty="0"/>
              <a:t>FIRED UP (“Furthering Investigation into Retention, Engagement and Dynamics of Utilization of </a:t>
            </a:r>
            <a:r>
              <a:rPr lang="en-US" dirty="0" err="1"/>
              <a:t>PrEP</a:t>
            </a:r>
            <a:r>
              <a:rPr lang="en-US" dirty="0"/>
              <a:t>”)</a:t>
            </a:r>
          </a:p>
          <a:p>
            <a:pPr>
              <a:spcAft>
                <a:spcPts val="600"/>
              </a:spcAft>
            </a:pPr>
            <a:r>
              <a:rPr lang="en-US" dirty="0"/>
              <a:t>HIV Testing</a:t>
            </a:r>
          </a:p>
          <a:p>
            <a:pPr lvl="1">
              <a:spcAft>
                <a:spcPts val="600"/>
              </a:spcAft>
            </a:pPr>
            <a:r>
              <a:rPr lang="en-US" dirty="0"/>
              <a:t>Project Moxie (trans youth 15-24)</a:t>
            </a:r>
          </a:p>
          <a:p>
            <a:pPr>
              <a:spcAft>
                <a:spcPts val="600"/>
              </a:spcAft>
            </a:pPr>
            <a:r>
              <a:rPr lang="en-US" dirty="0"/>
              <a:t>HPTN 091: Integrating HIV Prevention, Gender-Affirmative Medical Care, and Peer Health Navigation to Prevent HIV Acquisition</a:t>
            </a:r>
          </a:p>
        </p:txBody>
      </p:sp>
      <p:pic>
        <p:nvPicPr>
          <p:cNvPr id="6" name="Picture 5">
            <a:extLst>
              <a:ext uri="{FF2B5EF4-FFF2-40B4-BE49-F238E27FC236}">
                <a16:creationId xmlns:a16="http://schemas.microsoft.com/office/drawing/2014/main" id="{B273D5E9-8400-4B0F-B9A3-42533DE61EF4}"/>
              </a:ext>
            </a:extLst>
          </p:cNvPr>
          <p:cNvPicPr>
            <a:picLocks noChangeAspect="1"/>
          </p:cNvPicPr>
          <p:nvPr/>
        </p:nvPicPr>
        <p:blipFill>
          <a:blip r:embed="rId2"/>
          <a:stretch>
            <a:fillRect/>
          </a:stretch>
        </p:blipFill>
        <p:spPr>
          <a:xfrm>
            <a:off x="9422679" y="1181453"/>
            <a:ext cx="2261785" cy="619425"/>
          </a:xfrm>
          <a:prstGeom prst="rect">
            <a:avLst/>
          </a:prstGeom>
        </p:spPr>
      </p:pic>
      <p:pic>
        <p:nvPicPr>
          <p:cNvPr id="7" name="Picture 6">
            <a:extLst>
              <a:ext uri="{FF2B5EF4-FFF2-40B4-BE49-F238E27FC236}">
                <a16:creationId xmlns:a16="http://schemas.microsoft.com/office/drawing/2014/main" id="{4D46585F-E9D0-4B97-8EE1-63CEB79A18B5}"/>
              </a:ext>
            </a:extLst>
          </p:cNvPr>
          <p:cNvPicPr>
            <a:picLocks noChangeAspect="1"/>
          </p:cNvPicPr>
          <p:nvPr/>
        </p:nvPicPr>
        <p:blipFill>
          <a:blip r:embed="rId3"/>
          <a:stretch>
            <a:fillRect/>
          </a:stretch>
        </p:blipFill>
        <p:spPr>
          <a:xfrm>
            <a:off x="9422679" y="3836505"/>
            <a:ext cx="2536149" cy="2269020"/>
          </a:xfrm>
          <a:prstGeom prst="rect">
            <a:avLst/>
          </a:prstGeom>
        </p:spPr>
      </p:pic>
      <p:pic>
        <p:nvPicPr>
          <p:cNvPr id="8" name="Picture 7">
            <a:extLst>
              <a:ext uri="{FF2B5EF4-FFF2-40B4-BE49-F238E27FC236}">
                <a16:creationId xmlns:a16="http://schemas.microsoft.com/office/drawing/2014/main" id="{80BCE21B-24A9-4BC8-9632-9B52EDD55C4E}"/>
              </a:ext>
            </a:extLst>
          </p:cNvPr>
          <p:cNvPicPr>
            <a:picLocks noChangeAspect="1"/>
          </p:cNvPicPr>
          <p:nvPr/>
        </p:nvPicPr>
        <p:blipFill>
          <a:blip r:embed="rId4"/>
          <a:stretch>
            <a:fillRect/>
          </a:stretch>
        </p:blipFill>
        <p:spPr>
          <a:xfrm>
            <a:off x="9705169" y="1800878"/>
            <a:ext cx="1979295" cy="1979295"/>
          </a:xfrm>
          <a:prstGeom prst="rect">
            <a:avLst/>
          </a:prstGeom>
        </p:spPr>
      </p:pic>
    </p:spTree>
    <p:extLst>
      <p:ext uri="{BB962C8B-B14F-4D97-AF65-F5344CB8AC3E}">
        <p14:creationId xmlns:p14="http://schemas.microsoft.com/office/powerpoint/2010/main" val="241777972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Take Home Messages</a:t>
            </a:r>
          </a:p>
        </p:txBody>
      </p:sp>
      <p:sp>
        <p:nvSpPr>
          <p:cNvPr id="3" name="Content Placeholder 2">
            <a:extLst>
              <a:ext uri="{FF2B5EF4-FFF2-40B4-BE49-F238E27FC236}">
                <a16:creationId xmlns:a16="http://schemas.microsoft.com/office/drawing/2014/main" id="{CCFEEB4D-BDCC-4BF6-BDB1-70F3F1CE0939}"/>
              </a:ext>
            </a:extLst>
          </p:cNvPr>
          <p:cNvSpPr>
            <a:spLocks noGrp="1"/>
          </p:cNvSpPr>
          <p:nvPr>
            <p:ph idx="1"/>
          </p:nvPr>
        </p:nvSpPr>
        <p:spPr/>
        <p:txBody>
          <a:bodyPr>
            <a:normAutofit/>
          </a:bodyPr>
          <a:lstStyle/>
          <a:p>
            <a:r>
              <a:rPr lang="en-US" dirty="0"/>
              <a:t>Trans people experience disproportionate risk for HIV</a:t>
            </a:r>
          </a:p>
          <a:p>
            <a:r>
              <a:rPr lang="en-US" dirty="0"/>
              <a:t>Challenges exist with HIV prevention access</a:t>
            </a:r>
          </a:p>
          <a:p>
            <a:r>
              <a:rPr lang="en-US" dirty="0"/>
              <a:t>Gender affirmative care essential to PrEP scale-up</a:t>
            </a:r>
          </a:p>
          <a:p>
            <a:r>
              <a:rPr lang="en-US" dirty="0"/>
              <a:t>What is needed</a:t>
            </a:r>
          </a:p>
          <a:p>
            <a:pPr lvl="1"/>
            <a:r>
              <a:rPr lang="en-US" dirty="0"/>
              <a:t>Uniform collection of gender identity data</a:t>
            </a:r>
          </a:p>
          <a:p>
            <a:pPr lvl="1"/>
            <a:r>
              <a:rPr lang="en-US" dirty="0"/>
              <a:t>Meaningful inclusion of trans people in research</a:t>
            </a:r>
          </a:p>
          <a:p>
            <a:pPr lvl="1"/>
            <a:r>
              <a:rPr lang="en-US" dirty="0"/>
              <a:t>Not just about PrEP, understand social and structural vulnerabilities to HIV and PrEP access and uptake</a:t>
            </a:r>
          </a:p>
          <a:p>
            <a:pPr marL="0" indent="0">
              <a:buNone/>
            </a:pPr>
            <a:endParaRPr lang="en-US" dirty="0"/>
          </a:p>
          <a:p>
            <a:pPr marL="0" indent="0">
              <a:buNone/>
            </a:pPr>
            <a:endParaRPr lang="en-US" dirty="0"/>
          </a:p>
          <a:p>
            <a:endParaRPr lang="en-US" dirty="0"/>
          </a:p>
        </p:txBody>
      </p:sp>
    </p:spTree>
    <p:extLst>
      <p:ext uri="{BB962C8B-B14F-4D97-AF65-F5344CB8AC3E}">
        <p14:creationId xmlns:p14="http://schemas.microsoft.com/office/powerpoint/2010/main" val="320063840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C07F3B6-73D9-D14C-B4EE-E6ECF4F20FA8}"/>
              </a:ext>
            </a:extLst>
          </p:cNvPr>
          <p:cNvSpPr>
            <a:spLocks noGrp="1"/>
          </p:cNvSpPr>
          <p:nvPr>
            <p:ph type="title"/>
          </p:nvPr>
        </p:nvSpPr>
        <p:spPr/>
        <p:txBody>
          <a:bodyPr/>
          <a:lstStyle/>
          <a:p>
            <a:r>
              <a:rPr lang="en-US" dirty="0"/>
              <a:t>Acknowledgements </a:t>
            </a:r>
          </a:p>
        </p:txBody>
      </p:sp>
      <p:sp>
        <p:nvSpPr>
          <p:cNvPr id="5" name="Content Placeholder 4">
            <a:extLst>
              <a:ext uri="{FF2B5EF4-FFF2-40B4-BE49-F238E27FC236}">
                <a16:creationId xmlns:a16="http://schemas.microsoft.com/office/drawing/2014/main" id="{DC830B92-6810-D44F-A63C-C2825231C65A}"/>
              </a:ext>
            </a:extLst>
          </p:cNvPr>
          <p:cNvSpPr>
            <a:spLocks noGrp="1"/>
          </p:cNvSpPr>
          <p:nvPr>
            <p:ph idx="1"/>
          </p:nvPr>
        </p:nvSpPr>
        <p:spPr/>
        <p:txBody>
          <a:bodyPr numCol="2">
            <a:normAutofit fontScale="85000" lnSpcReduction="20000"/>
          </a:bodyPr>
          <a:lstStyle/>
          <a:p>
            <a:r>
              <a:rPr lang="en-US" sz="2900" dirty="0"/>
              <a:t>Callen-Lorde Community Health Center </a:t>
            </a:r>
          </a:p>
          <a:p>
            <a:pPr lvl="1"/>
            <a:r>
              <a:rPr lang="en-US" dirty="0"/>
              <a:t>Ali Harris</a:t>
            </a:r>
          </a:p>
          <a:p>
            <a:pPr lvl="1"/>
            <a:r>
              <a:rPr lang="en-US" dirty="0" err="1"/>
              <a:t>Zil</a:t>
            </a:r>
            <a:r>
              <a:rPr lang="en-US" dirty="0"/>
              <a:t> Goldstein</a:t>
            </a:r>
          </a:p>
          <a:p>
            <a:r>
              <a:rPr lang="en-US" sz="2900" dirty="0"/>
              <a:t>Fenway Health</a:t>
            </a:r>
          </a:p>
          <a:p>
            <a:pPr lvl="1"/>
            <a:r>
              <a:rPr lang="en-US" dirty="0"/>
              <a:t>Sari Reisner</a:t>
            </a:r>
          </a:p>
          <a:p>
            <a:pPr lvl="1"/>
            <a:r>
              <a:rPr lang="en-US" dirty="0"/>
              <a:t>Ken Mayer</a:t>
            </a:r>
          </a:p>
          <a:p>
            <a:r>
              <a:rPr lang="en-US" sz="2900" dirty="0"/>
              <a:t>Johns Hopkins University</a:t>
            </a:r>
          </a:p>
          <a:p>
            <a:pPr lvl="1"/>
            <a:r>
              <a:rPr lang="en-US" dirty="0"/>
              <a:t>Andrea Wirtz</a:t>
            </a:r>
          </a:p>
          <a:p>
            <a:r>
              <a:rPr lang="en-US" sz="2900" dirty="0"/>
              <a:t>Univ of North Carolina School of Medicine</a:t>
            </a:r>
          </a:p>
          <a:p>
            <a:pPr lvl="1"/>
            <a:r>
              <a:rPr lang="en-US" dirty="0"/>
              <a:t>Tonia </a:t>
            </a:r>
            <a:r>
              <a:rPr lang="en-US"/>
              <a:t>Poteat</a:t>
            </a:r>
            <a:endParaRPr lang="en-US" dirty="0"/>
          </a:p>
          <a:p>
            <a:r>
              <a:rPr lang="en-US" sz="2900" dirty="0"/>
              <a:t>New York City DOHMH</a:t>
            </a:r>
          </a:p>
          <a:p>
            <a:pPr lvl="1"/>
            <a:r>
              <a:rPr lang="en-US" dirty="0" err="1"/>
              <a:t>Demetre</a:t>
            </a:r>
            <a:r>
              <a:rPr lang="en-US" dirty="0"/>
              <a:t> Daskalakis, Stacey </a:t>
            </a:r>
            <a:r>
              <a:rPr lang="en-US" dirty="0" err="1"/>
              <a:t>Wilking</a:t>
            </a:r>
            <a:r>
              <a:rPr lang="en-US" dirty="0"/>
              <a:t>, Adriana </a:t>
            </a:r>
            <a:r>
              <a:rPr lang="en-US" dirty="0" err="1"/>
              <a:t>Andaluz</a:t>
            </a:r>
            <a:endParaRPr lang="en-US" dirty="0"/>
          </a:p>
          <a:p>
            <a:r>
              <a:rPr lang="en-US" sz="2900" dirty="0"/>
              <a:t>Columbia University</a:t>
            </a:r>
          </a:p>
          <a:p>
            <a:pPr lvl="1"/>
            <a:r>
              <a:rPr lang="en-US" dirty="0"/>
              <a:t>Mary Ann Chiasson</a:t>
            </a:r>
          </a:p>
          <a:p>
            <a:r>
              <a:rPr lang="en-US" sz="2900" dirty="0"/>
              <a:t>University of California San Diego</a:t>
            </a:r>
          </a:p>
          <a:p>
            <a:pPr lvl="1"/>
            <a:r>
              <a:rPr lang="en-US" dirty="0"/>
              <a:t>Ayden </a:t>
            </a:r>
            <a:r>
              <a:rPr lang="en-US" dirty="0" err="1"/>
              <a:t>Scheim</a:t>
            </a:r>
            <a:endParaRPr lang="en-US" dirty="0"/>
          </a:p>
          <a:p>
            <a:r>
              <a:rPr lang="en-US" sz="2900" dirty="0"/>
              <a:t>Hunter College</a:t>
            </a:r>
          </a:p>
          <a:p>
            <a:pPr lvl="1"/>
            <a:r>
              <a:rPr lang="en-US" dirty="0"/>
              <a:t>Sarit Golub</a:t>
            </a:r>
          </a:p>
          <a:p>
            <a:pPr lvl="1"/>
            <a:r>
              <a:rPr lang="en-US" dirty="0"/>
              <a:t>Gus Klein</a:t>
            </a:r>
          </a:p>
          <a:p>
            <a:pPr marL="0" indent="0">
              <a:buNone/>
            </a:pPr>
            <a:endParaRPr lang="en-US" dirty="0"/>
          </a:p>
          <a:p>
            <a:pPr lvl="1"/>
            <a:endParaRPr lang="en-US" dirty="0"/>
          </a:p>
        </p:txBody>
      </p:sp>
    </p:spTree>
    <p:extLst>
      <p:ext uri="{BB962C8B-B14F-4D97-AF65-F5344CB8AC3E}">
        <p14:creationId xmlns:p14="http://schemas.microsoft.com/office/powerpoint/2010/main" val="57821133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368890-CE72-4FAA-B5F7-9A351EDF1AA2}"/>
              </a:ext>
            </a:extLst>
          </p:cNvPr>
          <p:cNvSpPr>
            <a:spLocks noGrp="1"/>
          </p:cNvSpPr>
          <p:nvPr>
            <p:ph type="title"/>
          </p:nvPr>
        </p:nvSpPr>
        <p:spPr/>
        <p:txBody>
          <a:bodyPr/>
          <a:lstStyle/>
          <a:p>
            <a:r>
              <a:rPr lang="en-US" dirty="0"/>
              <a:t>Sex &amp; Gender</a:t>
            </a:r>
          </a:p>
        </p:txBody>
      </p:sp>
      <p:sp>
        <p:nvSpPr>
          <p:cNvPr id="5" name="Content Placeholder 4">
            <a:extLst>
              <a:ext uri="{FF2B5EF4-FFF2-40B4-BE49-F238E27FC236}">
                <a16:creationId xmlns:a16="http://schemas.microsoft.com/office/drawing/2014/main" id="{72901D2E-8DF3-4A7B-8308-227C2D809A88}"/>
              </a:ext>
            </a:extLst>
          </p:cNvPr>
          <p:cNvSpPr>
            <a:spLocks noGrp="1"/>
          </p:cNvSpPr>
          <p:nvPr>
            <p:ph sz="quarter" idx="2"/>
          </p:nvPr>
        </p:nvSpPr>
        <p:spPr>
          <a:xfrm>
            <a:off x="505225" y="1289386"/>
            <a:ext cx="7991076" cy="5178626"/>
          </a:xfrm>
        </p:spPr>
        <p:txBody>
          <a:bodyPr>
            <a:normAutofit/>
          </a:bodyPr>
          <a:lstStyle/>
          <a:p>
            <a:r>
              <a:rPr lang="en-US" dirty="0"/>
              <a:t>Sex</a:t>
            </a:r>
          </a:p>
          <a:p>
            <a:pPr lvl="1"/>
            <a:r>
              <a:rPr lang="en-US" dirty="0"/>
              <a:t>Assigned at birth: male, female</a:t>
            </a:r>
          </a:p>
          <a:p>
            <a:pPr lvl="1"/>
            <a:r>
              <a:rPr lang="en-US" dirty="0"/>
              <a:t>Based on biology: anatomy, chromosomes</a:t>
            </a:r>
            <a:r>
              <a:rPr lang="en-US"/>
              <a:t>, </a:t>
            </a:r>
            <a:r>
              <a:rPr lang="en-US" smtClean="0"/>
              <a:t>hormones </a:t>
            </a:r>
            <a:endParaRPr lang="en-US" dirty="0"/>
          </a:p>
          <a:p>
            <a:r>
              <a:rPr lang="en-US" dirty="0"/>
              <a:t>Gender Identity</a:t>
            </a:r>
          </a:p>
          <a:p>
            <a:pPr lvl="1"/>
            <a:r>
              <a:rPr lang="en-US" dirty="0"/>
              <a:t>One’s sense of self as a gendered or non-gendered person (man, woman, both, neither) </a:t>
            </a:r>
          </a:p>
          <a:p>
            <a:pPr lvl="1"/>
            <a:r>
              <a:rPr lang="en-US" dirty="0"/>
              <a:t>Children aware of gender differences by ages 1-3 years</a:t>
            </a:r>
          </a:p>
          <a:p>
            <a:pPr lvl="1"/>
            <a:r>
              <a:rPr lang="da-DK" dirty="0"/>
              <a:t>Can label themselves boy/girl by age 3</a:t>
            </a:r>
          </a:p>
          <a:p>
            <a:pPr lvl="1"/>
            <a:r>
              <a:rPr lang="da-DK" dirty="0"/>
              <a:t>Gender constancy age 4</a:t>
            </a:r>
          </a:p>
          <a:p>
            <a:pPr lvl="1"/>
            <a:endParaRPr lang="da-DK" dirty="0"/>
          </a:p>
          <a:p>
            <a:pPr lvl="1"/>
            <a:endParaRPr lang="da-DK" dirty="0"/>
          </a:p>
          <a:p>
            <a:pPr lvl="1"/>
            <a:endParaRPr lang="en-US" dirty="0"/>
          </a:p>
        </p:txBody>
      </p:sp>
      <p:sp>
        <p:nvSpPr>
          <p:cNvPr id="4" name="Rectangle 3">
            <a:extLst>
              <a:ext uri="{FF2B5EF4-FFF2-40B4-BE49-F238E27FC236}">
                <a16:creationId xmlns:a16="http://schemas.microsoft.com/office/drawing/2014/main" id="{3F880184-BC4E-44A9-A879-D9B43C4BCC80}"/>
              </a:ext>
            </a:extLst>
          </p:cNvPr>
          <p:cNvSpPr/>
          <p:nvPr/>
        </p:nvSpPr>
        <p:spPr>
          <a:xfrm>
            <a:off x="706990" y="6008846"/>
            <a:ext cx="10210799" cy="646331"/>
          </a:xfrm>
          <a:prstGeom prst="rect">
            <a:avLst/>
          </a:prstGeom>
        </p:spPr>
        <p:txBody>
          <a:bodyPr wrap="square">
            <a:spAutoFit/>
          </a:bodyPr>
          <a:lstStyle/>
          <a:p>
            <a:r>
              <a:rPr lang="en-US" dirty="0"/>
              <a:t>Campbell et al,. </a:t>
            </a:r>
            <a:r>
              <a:rPr lang="en-US" i="1" dirty="0"/>
              <a:t>Br. J. Psychol,</a:t>
            </a:r>
            <a:r>
              <a:rPr lang="en-US" dirty="0"/>
              <a:t> 2002; </a:t>
            </a:r>
            <a:r>
              <a:rPr lang="en-US" dirty="0" err="1"/>
              <a:t>Zosuls</a:t>
            </a:r>
            <a:r>
              <a:rPr lang="en-US" dirty="0"/>
              <a:t> et al., </a:t>
            </a:r>
            <a:r>
              <a:rPr lang="en-US" i="1" dirty="0"/>
              <a:t>Dev Psychol </a:t>
            </a:r>
            <a:r>
              <a:rPr lang="en-US" dirty="0"/>
              <a:t>2009; </a:t>
            </a:r>
          </a:p>
          <a:p>
            <a:r>
              <a:rPr lang="en-US" dirty="0"/>
              <a:t>Martin et al,. </a:t>
            </a:r>
            <a:r>
              <a:rPr lang="en-US" i="1" dirty="0" err="1"/>
              <a:t>Annu</a:t>
            </a:r>
            <a:r>
              <a:rPr lang="en-US" i="1" dirty="0"/>
              <a:t> Rev Psychol </a:t>
            </a:r>
            <a:r>
              <a:rPr lang="en-US" dirty="0"/>
              <a:t>2010</a:t>
            </a:r>
            <a:r>
              <a:rPr lang="da-DK" dirty="0"/>
              <a:t>; Zmyj &amp; Bischof-Köhler,</a:t>
            </a:r>
            <a:r>
              <a:rPr lang="en-US" dirty="0"/>
              <a:t> </a:t>
            </a:r>
            <a:r>
              <a:rPr lang="en-US" i="1" dirty="0"/>
              <a:t>J Cognition Dev</a:t>
            </a:r>
            <a:r>
              <a:rPr lang="da-DK" i="1" dirty="0"/>
              <a:t> </a:t>
            </a:r>
            <a:r>
              <a:rPr lang="da-DK" dirty="0"/>
              <a:t>2015 </a:t>
            </a:r>
            <a:endParaRPr lang="en-US" dirty="0"/>
          </a:p>
        </p:txBody>
      </p:sp>
      <p:pic>
        <p:nvPicPr>
          <p:cNvPr id="7" name="Picture 6">
            <a:extLst>
              <a:ext uri="{FF2B5EF4-FFF2-40B4-BE49-F238E27FC236}">
                <a16:creationId xmlns:a16="http://schemas.microsoft.com/office/drawing/2014/main" id="{7FCEA126-3737-448D-8162-797295BF94AA}"/>
              </a:ext>
            </a:extLst>
          </p:cNvPr>
          <p:cNvPicPr>
            <a:picLocks noChangeAspect="1"/>
          </p:cNvPicPr>
          <p:nvPr/>
        </p:nvPicPr>
        <p:blipFill>
          <a:blip r:embed="rId3"/>
          <a:stretch>
            <a:fillRect/>
          </a:stretch>
        </p:blipFill>
        <p:spPr>
          <a:xfrm>
            <a:off x="8496301" y="0"/>
            <a:ext cx="4545874" cy="6858000"/>
          </a:xfrm>
          <a:prstGeom prst="rect">
            <a:avLst/>
          </a:prstGeom>
        </p:spPr>
      </p:pic>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20F22B9-5229-4DD9-970D-1B7C740B8B8E}"/>
              </a:ext>
            </a:extLst>
          </p:cNvPr>
          <p:cNvSpPr/>
          <p:nvPr/>
        </p:nvSpPr>
        <p:spPr>
          <a:xfrm>
            <a:off x="6858000" y="0"/>
            <a:ext cx="5334000" cy="68580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95198553-3DF8-488E-B07B-55E6482CC85D}"/>
              </a:ext>
            </a:extLst>
          </p:cNvPr>
          <p:cNvSpPr>
            <a:spLocks noGrp="1"/>
          </p:cNvSpPr>
          <p:nvPr>
            <p:ph type="title"/>
          </p:nvPr>
        </p:nvSpPr>
        <p:spPr/>
        <p:txBody>
          <a:bodyPr/>
          <a:lstStyle/>
          <a:p>
            <a:pPr algn="l"/>
            <a:r>
              <a:rPr lang="en-US" dirty="0"/>
              <a:t>Transgender Populations</a:t>
            </a:r>
          </a:p>
        </p:txBody>
      </p:sp>
      <p:sp>
        <p:nvSpPr>
          <p:cNvPr id="3" name="Content Placeholder 2">
            <a:extLst>
              <a:ext uri="{FF2B5EF4-FFF2-40B4-BE49-F238E27FC236}">
                <a16:creationId xmlns:a16="http://schemas.microsoft.com/office/drawing/2014/main" id="{41883904-3DCD-40BF-89D1-1E01C405F879}"/>
              </a:ext>
            </a:extLst>
          </p:cNvPr>
          <p:cNvSpPr>
            <a:spLocks noGrp="1"/>
          </p:cNvSpPr>
          <p:nvPr>
            <p:ph sz="half" idx="1"/>
          </p:nvPr>
        </p:nvSpPr>
        <p:spPr>
          <a:xfrm>
            <a:off x="248771" y="1508920"/>
            <a:ext cx="6327755" cy="4852702"/>
          </a:xfrm>
        </p:spPr>
        <p:txBody>
          <a:bodyPr>
            <a:normAutofit fontScale="92500" lnSpcReduction="20000"/>
          </a:bodyPr>
          <a:lstStyle/>
          <a:p>
            <a:r>
              <a:rPr lang="en-US" dirty="0"/>
              <a:t>People whose gender identity or expression is different from their sex assigned at birth</a:t>
            </a:r>
          </a:p>
          <a:p>
            <a:r>
              <a:rPr lang="en-US" dirty="0"/>
              <a:t>Cultural/linguistic differences</a:t>
            </a:r>
          </a:p>
          <a:p>
            <a:r>
              <a:rPr lang="en-US" b="1" dirty="0"/>
              <a:t>Transgender women</a:t>
            </a:r>
            <a:r>
              <a:rPr lang="en-US" dirty="0"/>
              <a:t>: people who were assigned male at birth but identify as women</a:t>
            </a:r>
          </a:p>
          <a:p>
            <a:r>
              <a:rPr lang="en-US" b="1" dirty="0"/>
              <a:t>Transgender men</a:t>
            </a:r>
            <a:r>
              <a:rPr lang="en-US" dirty="0"/>
              <a:t>: people who were assigned female at birth but identify as men</a:t>
            </a:r>
          </a:p>
          <a:p>
            <a:r>
              <a:rPr lang="en-US" b="1" dirty="0"/>
              <a:t>Other genders</a:t>
            </a:r>
            <a:r>
              <a:rPr lang="en-US" dirty="0"/>
              <a:t>: nonbinary, genderqueer, gender nonconforming, agender, gender expansive </a:t>
            </a:r>
          </a:p>
        </p:txBody>
      </p:sp>
      <p:sp>
        <p:nvSpPr>
          <p:cNvPr id="9" name="Content Placeholder 8">
            <a:extLst>
              <a:ext uri="{FF2B5EF4-FFF2-40B4-BE49-F238E27FC236}">
                <a16:creationId xmlns:a16="http://schemas.microsoft.com/office/drawing/2014/main" id="{E4F55F8C-499E-48CB-B878-1A7EA4799ECF}"/>
              </a:ext>
            </a:extLst>
          </p:cNvPr>
          <p:cNvSpPr txBox="1">
            <a:spLocks noGrp="1"/>
          </p:cNvSpPr>
          <p:nvPr>
            <p:ph sz="half" idx="2"/>
          </p:nvPr>
        </p:nvSpPr>
        <p:spPr>
          <a:xfrm>
            <a:off x="7209371" y="-26416"/>
            <a:ext cx="4661647" cy="6986528"/>
          </a:xfrm>
          <a:prstGeom prst="rect">
            <a:avLst/>
          </a:prstGeom>
          <a:solidFill>
            <a:schemeClr val="tx1"/>
          </a:solidFill>
        </p:spPr>
        <p:txBody>
          <a:bodyPr wrap="square" rtlCol="0">
            <a:spAutoFit/>
          </a:bodyPr>
          <a:lstStyle/>
          <a:p>
            <a:pPr marL="0" indent="0">
              <a:buNone/>
            </a:pPr>
            <a:endParaRPr lang="en-US" sz="4000" dirty="0">
              <a:solidFill>
                <a:srgbClr val="FFC000"/>
              </a:solidFill>
              <a:latin typeface="Bahnschrift SemiBold Condensed" panose="020B0502040204020203" pitchFamily="34" charset="0"/>
            </a:endParaRPr>
          </a:p>
          <a:p>
            <a:pPr marL="0" indent="0">
              <a:buNone/>
            </a:pPr>
            <a:r>
              <a:rPr lang="en-US" sz="4000" dirty="0">
                <a:solidFill>
                  <a:srgbClr val="FFC000"/>
                </a:solidFill>
                <a:latin typeface="Bahnschrift SemiBold Condensed" panose="020B0502040204020203" pitchFamily="34" charset="0"/>
              </a:rPr>
              <a:t>two spirit</a:t>
            </a:r>
            <a:r>
              <a:rPr lang="en-US" sz="4000" dirty="0">
                <a:solidFill>
                  <a:schemeClr val="tx1"/>
                </a:solidFill>
                <a:latin typeface="Bahnschrift SemiBold Condensed" panose="020B0502040204020203" pitchFamily="34" charset="0"/>
              </a:rPr>
              <a:t>,</a:t>
            </a:r>
            <a:r>
              <a:rPr lang="en-US" sz="4000" dirty="0">
                <a:solidFill>
                  <a:srgbClr val="FFC000"/>
                </a:solidFill>
                <a:latin typeface="Bahnschrift SemiBold Condensed" panose="020B0502040204020203" pitchFamily="34" charset="0"/>
              </a:rPr>
              <a:t> </a:t>
            </a:r>
            <a:r>
              <a:rPr lang="en-US" sz="4000" dirty="0" err="1">
                <a:solidFill>
                  <a:srgbClr val="FFC000"/>
                </a:solidFill>
                <a:latin typeface="Bahnschrift SemiBold Condensed" panose="020B0502040204020203" pitchFamily="34" charset="0"/>
              </a:rPr>
              <a:t>travesti</a:t>
            </a:r>
            <a:r>
              <a:rPr lang="en-US" sz="4000" dirty="0">
                <a:solidFill>
                  <a:schemeClr val="tx1"/>
                </a:solidFill>
                <a:latin typeface="Bahnschrift SemiBold Condensed" panose="020B0502040204020203" pitchFamily="34" charset="0"/>
              </a:rPr>
              <a:t>,</a:t>
            </a:r>
            <a:r>
              <a:rPr lang="en-US" sz="4000" dirty="0">
                <a:solidFill>
                  <a:srgbClr val="FFC000"/>
                </a:solidFill>
                <a:latin typeface="Bahnschrift SemiBold Condensed" panose="020B0502040204020203" pitchFamily="34" charset="0"/>
              </a:rPr>
              <a:t> </a:t>
            </a:r>
            <a:r>
              <a:rPr lang="en-US" sz="4000" dirty="0" err="1">
                <a:solidFill>
                  <a:srgbClr val="FFC000"/>
                </a:solidFill>
                <a:latin typeface="Bahnschrift SemiBold Condensed" panose="020B0502040204020203" pitchFamily="34" charset="0"/>
              </a:rPr>
              <a:t>meti</a:t>
            </a:r>
            <a:r>
              <a:rPr lang="en-US" sz="4000" dirty="0">
                <a:solidFill>
                  <a:schemeClr val="tx1"/>
                </a:solidFill>
                <a:latin typeface="Bahnschrift SemiBold Condensed" panose="020B0502040204020203" pitchFamily="34" charset="0"/>
              </a:rPr>
              <a:t>,</a:t>
            </a:r>
            <a:r>
              <a:rPr lang="en-US" sz="4000" dirty="0">
                <a:solidFill>
                  <a:srgbClr val="FFC000"/>
                </a:solidFill>
                <a:latin typeface="Bahnschrift SemiBold Condensed" panose="020B0502040204020203" pitchFamily="34" charset="0"/>
              </a:rPr>
              <a:t> </a:t>
            </a:r>
            <a:r>
              <a:rPr lang="en-US" sz="4000" dirty="0" err="1">
                <a:solidFill>
                  <a:srgbClr val="FFC000"/>
                </a:solidFill>
                <a:latin typeface="Bahnschrift SemiBold Condensed" panose="020B0502040204020203" pitchFamily="34" charset="0"/>
              </a:rPr>
              <a:t>waria</a:t>
            </a:r>
            <a:r>
              <a:rPr lang="en-US" sz="4000" dirty="0">
                <a:solidFill>
                  <a:schemeClr val="tx1"/>
                </a:solidFill>
                <a:latin typeface="Bahnschrift SemiBold Condensed" panose="020B0502040204020203" pitchFamily="34" charset="0"/>
              </a:rPr>
              <a:t>,</a:t>
            </a:r>
            <a:r>
              <a:rPr lang="en-US" sz="4000" dirty="0">
                <a:solidFill>
                  <a:srgbClr val="FFC000"/>
                </a:solidFill>
                <a:latin typeface="Bahnschrift SemiBold Condensed" panose="020B0502040204020203" pitchFamily="34" charset="0"/>
              </a:rPr>
              <a:t> hijra</a:t>
            </a:r>
            <a:r>
              <a:rPr lang="en-US" sz="4000" dirty="0">
                <a:solidFill>
                  <a:schemeClr val="tx1"/>
                </a:solidFill>
                <a:latin typeface="Bahnschrift SemiBold Condensed" panose="020B0502040204020203" pitchFamily="34" charset="0"/>
              </a:rPr>
              <a:t>,</a:t>
            </a:r>
            <a:r>
              <a:rPr lang="en-US" sz="4000" dirty="0">
                <a:solidFill>
                  <a:srgbClr val="FFC000"/>
                </a:solidFill>
                <a:latin typeface="Bahnschrift SemiBold Condensed" panose="020B0502040204020203" pitchFamily="34" charset="0"/>
              </a:rPr>
              <a:t> </a:t>
            </a:r>
            <a:r>
              <a:rPr lang="en-US" sz="4000" dirty="0" err="1">
                <a:solidFill>
                  <a:srgbClr val="FFC000"/>
                </a:solidFill>
                <a:latin typeface="Bahnschrift SemiBold Condensed" panose="020B0502040204020203" pitchFamily="34" charset="0"/>
              </a:rPr>
              <a:t>kothi</a:t>
            </a:r>
            <a:r>
              <a:rPr lang="en-US" sz="4000" dirty="0">
                <a:solidFill>
                  <a:srgbClr val="FFC000"/>
                </a:solidFill>
                <a:latin typeface="Bahnschrift SemiBold Condensed" panose="020B0502040204020203" pitchFamily="34" charset="0"/>
              </a:rPr>
              <a:t> </a:t>
            </a:r>
            <a:r>
              <a:rPr lang="en-US" sz="4000" dirty="0" err="1">
                <a:solidFill>
                  <a:srgbClr val="FFC000"/>
                </a:solidFill>
                <a:latin typeface="Bahnschrift SemiBold Condensed" panose="020B0502040204020203" pitchFamily="34" charset="0"/>
              </a:rPr>
              <a:t>fa'afafine</a:t>
            </a:r>
            <a:r>
              <a:rPr lang="en-US" sz="4000" dirty="0">
                <a:solidFill>
                  <a:schemeClr val="tx1"/>
                </a:solidFill>
                <a:latin typeface="Bahnschrift SemiBold Condensed" panose="020B0502040204020203" pitchFamily="34" charset="0"/>
              </a:rPr>
              <a:t>,</a:t>
            </a:r>
            <a:r>
              <a:rPr lang="en-US" sz="4000" dirty="0">
                <a:solidFill>
                  <a:srgbClr val="FFC000"/>
                </a:solidFill>
                <a:latin typeface="Bahnschrift SemiBold Condensed" panose="020B0502040204020203" pitchFamily="34" charset="0"/>
              </a:rPr>
              <a:t> </a:t>
            </a:r>
            <a:r>
              <a:rPr lang="en-US" sz="4000" dirty="0" err="1">
                <a:solidFill>
                  <a:srgbClr val="FFC000"/>
                </a:solidFill>
                <a:latin typeface="Bahnschrift SemiBold Condensed" panose="020B0502040204020203" pitchFamily="34" charset="0"/>
              </a:rPr>
              <a:t>travesti</a:t>
            </a:r>
            <a:r>
              <a:rPr lang="en-US" sz="4000" dirty="0">
                <a:solidFill>
                  <a:schemeClr val="tx1"/>
                </a:solidFill>
                <a:latin typeface="Bahnschrift SemiBold Condensed" panose="020B0502040204020203" pitchFamily="34" charset="0"/>
              </a:rPr>
              <a:t>,</a:t>
            </a:r>
            <a:r>
              <a:rPr lang="en-US" sz="4000" dirty="0">
                <a:solidFill>
                  <a:srgbClr val="FFC000"/>
                </a:solidFill>
                <a:latin typeface="Bahnschrift SemiBold Condensed" panose="020B0502040204020203" pitchFamily="34" charset="0"/>
              </a:rPr>
              <a:t> </a:t>
            </a:r>
            <a:r>
              <a:rPr lang="en-US" sz="4000" dirty="0" err="1">
                <a:solidFill>
                  <a:srgbClr val="FFC000"/>
                </a:solidFill>
                <a:latin typeface="Bahnschrift SemiBold Condensed" panose="020B0502040204020203" pitchFamily="34" charset="0"/>
              </a:rPr>
              <a:t>kinnar</a:t>
            </a:r>
            <a:r>
              <a:rPr lang="en-US" sz="4000" dirty="0">
                <a:solidFill>
                  <a:schemeClr val="tx1"/>
                </a:solidFill>
                <a:latin typeface="Bahnschrift SemiBold Condensed" panose="020B0502040204020203" pitchFamily="34" charset="0"/>
              </a:rPr>
              <a:t>,</a:t>
            </a:r>
            <a:r>
              <a:rPr lang="en-US" sz="4000" dirty="0">
                <a:solidFill>
                  <a:srgbClr val="FFC000"/>
                </a:solidFill>
                <a:latin typeface="Bahnschrift SemiBold Condensed" panose="020B0502040204020203" pitchFamily="34" charset="0"/>
              </a:rPr>
              <a:t> genderqueer</a:t>
            </a:r>
            <a:r>
              <a:rPr lang="en-US" sz="4000" dirty="0">
                <a:solidFill>
                  <a:schemeClr val="tx1"/>
                </a:solidFill>
                <a:latin typeface="Bahnschrift SemiBold Condensed" panose="020B0502040204020203" pitchFamily="34" charset="0"/>
              </a:rPr>
              <a:t> </a:t>
            </a:r>
            <a:r>
              <a:rPr lang="en-US" sz="4000" dirty="0">
                <a:solidFill>
                  <a:srgbClr val="FFC000"/>
                </a:solidFill>
                <a:latin typeface="Bahnschrift SemiBold Condensed" panose="020B0502040204020203" pitchFamily="34" charset="0"/>
              </a:rPr>
              <a:t> </a:t>
            </a:r>
            <a:r>
              <a:rPr lang="en-US" sz="4000" dirty="0" err="1">
                <a:solidFill>
                  <a:srgbClr val="FFC000"/>
                </a:solidFill>
                <a:latin typeface="Bahnschrift SemiBold Condensed" panose="020B0502040204020203" pitchFamily="34" charset="0"/>
              </a:rPr>
              <a:t>transpinoy</a:t>
            </a:r>
            <a:r>
              <a:rPr lang="en-US" sz="4000" dirty="0">
                <a:solidFill>
                  <a:schemeClr val="tx1"/>
                </a:solidFill>
                <a:latin typeface="Bahnschrift SemiBold Condensed" panose="020B0502040204020203" pitchFamily="34" charset="0"/>
              </a:rPr>
              <a:t>,</a:t>
            </a:r>
            <a:r>
              <a:rPr lang="en-US" sz="4000" dirty="0">
                <a:solidFill>
                  <a:srgbClr val="FFC000"/>
                </a:solidFill>
                <a:latin typeface="Bahnschrift SemiBold Condensed" panose="020B0502040204020203" pitchFamily="34" charset="0"/>
              </a:rPr>
              <a:t> </a:t>
            </a:r>
            <a:r>
              <a:rPr lang="en-US" sz="4000" dirty="0" err="1">
                <a:solidFill>
                  <a:srgbClr val="FFC000"/>
                </a:solidFill>
                <a:latin typeface="Bahnschrift SemiBold Condensed" panose="020B0502040204020203" pitchFamily="34" charset="0"/>
              </a:rPr>
              <a:t>aravani</a:t>
            </a:r>
            <a:r>
              <a:rPr lang="en-US" sz="4000" dirty="0">
                <a:solidFill>
                  <a:schemeClr val="tx1"/>
                </a:solidFill>
                <a:latin typeface="Bahnschrift SemiBold Condensed" panose="020B0502040204020203" pitchFamily="34" charset="0"/>
              </a:rPr>
              <a:t>,</a:t>
            </a:r>
            <a:r>
              <a:rPr lang="en-US" sz="4000" dirty="0">
                <a:solidFill>
                  <a:srgbClr val="FFC000"/>
                </a:solidFill>
                <a:latin typeface="Bahnschrift SemiBold Condensed" panose="020B0502040204020203" pitchFamily="34" charset="0"/>
              </a:rPr>
              <a:t> </a:t>
            </a:r>
            <a:r>
              <a:rPr lang="en-US" sz="4000" dirty="0" err="1">
                <a:solidFill>
                  <a:srgbClr val="FFC000"/>
                </a:solidFill>
                <a:latin typeface="Bahnschrift SemiBold Condensed" panose="020B0502040204020203" pitchFamily="34" charset="0"/>
              </a:rPr>
              <a:t>aruvani</a:t>
            </a:r>
            <a:r>
              <a:rPr lang="en-US" sz="4000" dirty="0">
                <a:solidFill>
                  <a:schemeClr val="tx1"/>
                </a:solidFill>
                <a:latin typeface="Bahnschrift SemiBold Condensed" panose="020B0502040204020203" pitchFamily="34" charset="0"/>
              </a:rPr>
              <a:t>,</a:t>
            </a:r>
            <a:r>
              <a:rPr lang="en-US" sz="4000" dirty="0">
                <a:solidFill>
                  <a:srgbClr val="FFC000"/>
                </a:solidFill>
                <a:latin typeface="Bahnschrift SemiBold Condensed" panose="020B0502040204020203" pitchFamily="34" charset="0"/>
              </a:rPr>
              <a:t> </a:t>
            </a:r>
            <a:r>
              <a:rPr lang="en-US" sz="4000" dirty="0" err="1">
                <a:solidFill>
                  <a:srgbClr val="FFC000"/>
                </a:solidFill>
                <a:latin typeface="Bahnschrift SemiBold Condensed" panose="020B0502040204020203" pitchFamily="34" charset="0"/>
              </a:rPr>
              <a:t>jagappa</a:t>
            </a:r>
            <a:r>
              <a:rPr lang="en-US" sz="4000" dirty="0">
                <a:solidFill>
                  <a:schemeClr val="tx1"/>
                </a:solidFill>
                <a:latin typeface="Bahnschrift SemiBold Condensed" panose="020B0502040204020203" pitchFamily="34" charset="0"/>
              </a:rPr>
              <a:t>,</a:t>
            </a:r>
            <a:r>
              <a:rPr lang="en-US" sz="4000" dirty="0">
                <a:solidFill>
                  <a:srgbClr val="FFC000"/>
                </a:solidFill>
                <a:latin typeface="Bahnschrift SemiBold Condensed" panose="020B0502040204020203" pitchFamily="34" charset="0"/>
              </a:rPr>
              <a:t> shiv-</a:t>
            </a:r>
            <a:r>
              <a:rPr lang="en-US" sz="4000" dirty="0" err="1">
                <a:solidFill>
                  <a:srgbClr val="FFC000"/>
                </a:solidFill>
                <a:latin typeface="Bahnschrift SemiBold Condensed" panose="020B0502040204020203" pitchFamily="34" charset="0"/>
              </a:rPr>
              <a:t>shakthis</a:t>
            </a:r>
            <a:r>
              <a:rPr lang="en-US" sz="4000" dirty="0">
                <a:solidFill>
                  <a:schemeClr val="tx1"/>
                </a:solidFill>
                <a:latin typeface="Bahnschrift SemiBold Condensed" panose="020B0502040204020203" pitchFamily="34" charset="0"/>
              </a:rPr>
              <a:t>,</a:t>
            </a:r>
            <a:r>
              <a:rPr lang="en-US" sz="4000" dirty="0">
                <a:solidFill>
                  <a:srgbClr val="FFC000"/>
                </a:solidFill>
                <a:latin typeface="Bahnschrift SemiBold Condensed" panose="020B0502040204020203" pitchFamily="34" charset="0"/>
              </a:rPr>
              <a:t> </a:t>
            </a:r>
            <a:r>
              <a:rPr lang="en-US" sz="4000" dirty="0" err="1">
                <a:solidFill>
                  <a:srgbClr val="FFC000"/>
                </a:solidFill>
                <a:latin typeface="Bahnschrift SemiBold Condensed" panose="020B0502040204020203" pitchFamily="34" charset="0"/>
              </a:rPr>
              <a:t>jogti</a:t>
            </a:r>
            <a:r>
              <a:rPr lang="en-US" sz="4000" dirty="0">
                <a:solidFill>
                  <a:srgbClr val="FFC000"/>
                </a:solidFill>
                <a:latin typeface="Bahnschrift SemiBold Condensed" panose="020B0502040204020203" pitchFamily="34" charset="0"/>
              </a:rPr>
              <a:t>  hijras</a:t>
            </a:r>
            <a:r>
              <a:rPr lang="en-US" sz="4000" dirty="0">
                <a:solidFill>
                  <a:schemeClr val="tx1"/>
                </a:solidFill>
                <a:latin typeface="Bahnschrift SemiBold Condensed" panose="020B0502040204020203" pitchFamily="34" charset="0"/>
              </a:rPr>
              <a:t>,</a:t>
            </a:r>
            <a:r>
              <a:rPr lang="en-US" sz="4000" dirty="0">
                <a:solidFill>
                  <a:srgbClr val="FFC000"/>
                </a:solidFill>
                <a:latin typeface="Bahnschrift SemiBold Condensed" panose="020B0502040204020203" pitchFamily="34" charset="0"/>
              </a:rPr>
              <a:t> third gender</a:t>
            </a:r>
            <a:r>
              <a:rPr lang="en-US" sz="4000" dirty="0">
                <a:solidFill>
                  <a:schemeClr val="tx1"/>
                </a:solidFill>
                <a:latin typeface="Bahnschrift SemiBold Condensed" panose="020B0502040204020203" pitchFamily="34" charset="0"/>
              </a:rPr>
              <a:t>,</a:t>
            </a:r>
            <a:r>
              <a:rPr lang="en-US" sz="4000" dirty="0">
                <a:solidFill>
                  <a:srgbClr val="FFC000"/>
                </a:solidFill>
                <a:latin typeface="Bahnschrift SemiBold Condensed" panose="020B0502040204020203" pitchFamily="34" charset="0"/>
              </a:rPr>
              <a:t> trans </a:t>
            </a:r>
            <a:r>
              <a:rPr lang="en-US" sz="4000" dirty="0" err="1">
                <a:solidFill>
                  <a:srgbClr val="FFC000"/>
                </a:solidFill>
                <a:latin typeface="Bahnschrift SemiBold Condensed" panose="020B0502040204020203" pitchFamily="34" charset="0"/>
              </a:rPr>
              <a:t>thirunangi</a:t>
            </a:r>
            <a:r>
              <a:rPr lang="en-US" sz="4000" dirty="0">
                <a:solidFill>
                  <a:schemeClr val="tx1"/>
                </a:solidFill>
                <a:latin typeface="Bahnschrift SemiBold Condensed" panose="020B0502040204020203" pitchFamily="34" charset="0"/>
              </a:rPr>
              <a:t>,</a:t>
            </a:r>
            <a:r>
              <a:rPr lang="en-US" sz="4000" dirty="0">
                <a:solidFill>
                  <a:srgbClr val="FFC000"/>
                </a:solidFill>
                <a:latin typeface="Bahnschrift SemiBold Condensed" panose="020B0502040204020203" pitchFamily="34" charset="0"/>
              </a:rPr>
              <a:t> twin spirit </a:t>
            </a:r>
            <a:r>
              <a:rPr lang="en-US" sz="4000" dirty="0" err="1">
                <a:solidFill>
                  <a:srgbClr val="FFC000"/>
                </a:solidFill>
                <a:latin typeface="Bahnschrift SemiBold Condensed" panose="020B0502040204020203" pitchFamily="34" charset="0"/>
              </a:rPr>
              <a:t>muxhe</a:t>
            </a:r>
            <a:r>
              <a:rPr lang="en-US" sz="4000" dirty="0">
                <a:solidFill>
                  <a:srgbClr val="FFC000"/>
                </a:solidFill>
                <a:latin typeface="Bahnschrift SemiBold Condensed" panose="020B0502040204020203" pitchFamily="34" charset="0"/>
              </a:rPr>
              <a:t>  </a:t>
            </a:r>
            <a:r>
              <a:rPr lang="en-US" sz="4000" dirty="0" err="1">
                <a:solidFill>
                  <a:srgbClr val="FFC000"/>
                </a:solidFill>
                <a:latin typeface="Bahnschrift SemiBold Condensed" panose="020B0502040204020203" pitchFamily="34" charset="0"/>
              </a:rPr>
              <a:t>omeguid</a:t>
            </a:r>
            <a:r>
              <a:rPr lang="en-US" sz="4000" dirty="0">
                <a:solidFill>
                  <a:srgbClr val="FFC000"/>
                </a:solidFill>
                <a:latin typeface="Bahnschrift SemiBold Condensed" panose="020B0502040204020203" pitchFamily="34" charset="0"/>
              </a:rPr>
              <a:t>  </a:t>
            </a:r>
            <a:r>
              <a:rPr lang="en-US" sz="4000" dirty="0" err="1">
                <a:solidFill>
                  <a:srgbClr val="FFC000"/>
                </a:solidFill>
                <a:latin typeface="Bahnschrift SemiBold Condensed" panose="020B0502040204020203" pitchFamily="34" charset="0"/>
              </a:rPr>
              <a:t>leiti</a:t>
            </a:r>
            <a:r>
              <a:rPr lang="en-US" sz="4000" dirty="0">
                <a:solidFill>
                  <a:srgbClr val="FFC000"/>
                </a:solidFill>
                <a:latin typeface="Bahnschrift SemiBold Condensed" panose="020B0502040204020203" pitchFamily="34" charset="0"/>
              </a:rPr>
              <a:t> </a:t>
            </a:r>
            <a:r>
              <a:rPr lang="en-US" sz="4000" dirty="0" err="1">
                <a:solidFill>
                  <a:srgbClr val="FFC000"/>
                </a:solidFill>
                <a:latin typeface="Bahnschrift SemiBold Condensed" panose="020B0502040204020203" pitchFamily="34" charset="0"/>
              </a:rPr>
              <a:t>mahu</a:t>
            </a:r>
            <a:r>
              <a:rPr lang="en-US" sz="4000" dirty="0">
                <a:solidFill>
                  <a:srgbClr val="FFC000"/>
                </a:solidFill>
                <a:latin typeface="Bahnschrift SemiBold Condensed" panose="020B0502040204020203" pitchFamily="34" charset="0"/>
              </a:rPr>
              <a:t> </a:t>
            </a:r>
          </a:p>
        </p:txBody>
      </p:sp>
      <p:sp>
        <p:nvSpPr>
          <p:cNvPr id="12" name="Flowchart: Extract 11">
            <a:extLst>
              <a:ext uri="{FF2B5EF4-FFF2-40B4-BE49-F238E27FC236}">
                <a16:creationId xmlns:a16="http://schemas.microsoft.com/office/drawing/2014/main" id="{E5949B60-9109-4FBC-9823-90D8173D30B6}"/>
              </a:ext>
            </a:extLst>
          </p:cNvPr>
          <p:cNvSpPr/>
          <p:nvPr/>
        </p:nvSpPr>
        <p:spPr>
          <a:xfrm rot="16200000">
            <a:off x="5635681" y="1839724"/>
            <a:ext cx="685800" cy="1819615"/>
          </a:xfrm>
          <a:prstGeom prst="flowChartExtra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47849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iterate type="wd">
                                    <p:tmAbs val="100"/>
                                  </p:iterate>
                                  <p:childTnLst>
                                    <p:set>
                                      <p:cBhvr>
                                        <p:cTn id="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FE84304-96B5-4715-AEBA-F366727DC7C1}"/>
              </a:ext>
            </a:extLst>
          </p:cNvPr>
          <p:cNvSpPr>
            <a:spLocks noGrp="1"/>
          </p:cNvSpPr>
          <p:nvPr>
            <p:ph type="title"/>
          </p:nvPr>
        </p:nvSpPr>
        <p:spPr>
          <a:xfrm>
            <a:off x="563864" y="274639"/>
            <a:ext cx="11064273" cy="1143000"/>
          </a:xfrm>
        </p:spPr>
        <p:txBody>
          <a:bodyPr/>
          <a:lstStyle/>
          <a:p>
            <a:r>
              <a:rPr lang="en-US" dirty="0"/>
              <a:t>Global Estimates of Transgender Persons</a:t>
            </a:r>
          </a:p>
        </p:txBody>
      </p:sp>
      <p:sp>
        <p:nvSpPr>
          <p:cNvPr id="6" name="Content Placeholder 12">
            <a:extLst>
              <a:ext uri="{FF2B5EF4-FFF2-40B4-BE49-F238E27FC236}">
                <a16:creationId xmlns:a16="http://schemas.microsoft.com/office/drawing/2014/main" id="{DEEEF59C-BB24-489E-9305-E14B5CE0DB98}"/>
              </a:ext>
            </a:extLst>
          </p:cNvPr>
          <p:cNvSpPr>
            <a:spLocks noGrp="1"/>
          </p:cNvSpPr>
          <p:nvPr>
            <p:ph sz="quarter" idx="1"/>
          </p:nvPr>
        </p:nvSpPr>
        <p:spPr>
          <a:xfrm>
            <a:off x="563863" y="1600202"/>
            <a:ext cx="5115611" cy="4525963"/>
          </a:xfrm>
        </p:spPr>
        <p:txBody>
          <a:bodyPr/>
          <a:lstStyle/>
          <a:p>
            <a:r>
              <a:rPr lang="en-US" b="1" dirty="0"/>
              <a:t>Approximately 25 million transgender people worldwide</a:t>
            </a:r>
          </a:p>
          <a:p>
            <a:r>
              <a:rPr lang="en-US" dirty="0"/>
              <a:t>USA </a:t>
            </a:r>
          </a:p>
          <a:p>
            <a:pPr lvl="1"/>
            <a:r>
              <a:rPr lang="en-US" dirty="0"/>
              <a:t>1 million trans adults (0.4%)</a:t>
            </a:r>
          </a:p>
          <a:p>
            <a:pPr lvl="1"/>
            <a:r>
              <a:rPr lang="en-US" dirty="0"/>
              <a:t>2% of US high school students</a:t>
            </a:r>
          </a:p>
          <a:p>
            <a:r>
              <a:rPr lang="en-US" dirty="0"/>
              <a:t>Europe (UK, Belgium, Netherlands) 0.6-0.9%</a:t>
            </a:r>
          </a:p>
        </p:txBody>
      </p:sp>
      <p:sp>
        <p:nvSpPr>
          <p:cNvPr id="7" name="Rectangle 6">
            <a:extLst>
              <a:ext uri="{FF2B5EF4-FFF2-40B4-BE49-F238E27FC236}">
                <a16:creationId xmlns:a16="http://schemas.microsoft.com/office/drawing/2014/main" id="{D06FA57D-EEBD-4F00-8B1F-BF72DA3E5C02}"/>
              </a:ext>
            </a:extLst>
          </p:cNvPr>
          <p:cNvSpPr/>
          <p:nvPr/>
        </p:nvSpPr>
        <p:spPr>
          <a:xfrm>
            <a:off x="563864" y="5237404"/>
            <a:ext cx="6286883" cy="830997"/>
          </a:xfrm>
          <a:prstGeom prst="rect">
            <a:avLst/>
          </a:prstGeom>
        </p:spPr>
        <p:txBody>
          <a:bodyPr wrap="square">
            <a:spAutoFit/>
          </a:bodyPr>
          <a:lstStyle/>
          <a:p>
            <a:r>
              <a:rPr lang="en-US" sz="1200" dirty="0">
                <a:latin typeface="Franklin Gothic Book" panose="020B0503020102020204" pitchFamily="34" charset="0"/>
              </a:rPr>
              <a:t>Winter S, Lancet. 2016; </a:t>
            </a:r>
            <a:r>
              <a:rPr lang="en-US" sz="1200" dirty="0" err="1">
                <a:latin typeface="Franklin Gothic Book" panose="020B0503020102020204" pitchFamily="34" charset="0"/>
              </a:rPr>
              <a:t>Meerwijk</a:t>
            </a:r>
            <a:r>
              <a:rPr lang="en-US" sz="1200" dirty="0">
                <a:latin typeface="Franklin Gothic Book" panose="020B0503020102020204" pitchFamily="34" charset="0"/>
              </a:rPr>
              <a:t> &amp; </a:t>
            </a:r>
            <a:r>
              <a:rPr lang="en-US" sz="1200" dirty="0" err="1">
                <a:latin typeface="Franklin Gothic Book" panose="020B0503020102020204" pitchFamily="34" charset="0"/>
              </a:rPr>
              <a:t>Sevelius</a:t>
            </a:r>
            <a:r>
              <a:rPr lang="en-US" sz="1200" dirty="0">
                <a:latin typeface="Franklin Gothic Book" panose="020B0503020102020204" pitchFamily="34" charset="0"/>
              </a:rPr>
              <a:t>. AJPH, 2017; Johns MM, </a:t>
            </a:r>
            <a:r>
              <a:rPr lang="en-US" sz="1200" i="1" dirty="0">
                <a:latin typeface="Franklin Gothic Book" panose="020B0503020102020204" pitchFamily="34" charset="0"/>
              </a:rPr>
              <a:t>MMWR</a:t>
            </a:r>
            <a:r>
              <a:rPr lang="en-US" sz="1200" dirty="0">
                <a:latin typeface="Franklin Gothic Book" panose="020B0503020102020204" pitchFamily="34" charset="0"/>
              </a:rPr>
              <a:t> 2019; Glenn &amp; Hurrell, Equality and Human Rights </a:t>
            </a:r>
          </a:p>
          <a:p>
            <a:r>
              <a:rPr lang="en-US" sz="1200" dirty="0">
                <a:latin typeface="Franklin Gothic Book" panose="020B0503020102020204" pitchFamily="34" charset="0"/>
              </a:rPr>
              <a:t>Commission 2012; Kuyper and </a:t>
            </a:r>
            <a:r>
              <a:rPr lang="en-US" sz="1200" dirty="0" err="1">
                <a:latin typeface="Franklin Gothic Book" panose="020B0503020102020204" pitchFamily="34" charset="0"/>
              </a:rPr>
              <a:t>Wijsen</a:t>
            </a:r>
            <a:r>
              <a:rPr lang="en-US" sz="1200" dirty="0">
                <a:latin typeface="Franklin Gothic Book" panose="020B0503020102020204" pitchFamily="34" charset="0"/>
              </a:rPr>
              <a:t>, Arch Sex </a:t>
            </a:r>
            <a:r>
              <a:rPr lang="en-US" sz="1200" dirty="0" err="1">
                <a:latin typeface="Franklin Gothic Book" panose="020B0503020102020204" pitchFamily="34" charset="0"/>
              </a:rPr>
              <a:t>Behav</a:t>
            </a:r>
            <a:r>
              <a:rPr lang="en-US" sz="1200" dirty="0">
                <a:latin typeface="Franklin Gothic Book" panose="020B0503020102020204" pitchFamily="34" charset="0"/>
              </a:rPr>
              <a:t> 2014;</a:t>
            </a:r>
            <a:r>
              <a:rPr lang="nl-NL" sz="1200" dirty="0">
                <a:latin typeface="Franklin Gothic Book" panose="020B0503020102020204" pitchFamily="34" charset="0"/>
              </a:rPr>
              <a:t> Van Caenegem et al. Arch Sex Behav 2015; Winter, et al. Lancet 2016 </a:t>
            </a:r>
            <a:endParaRPr lang="en-US" sz="1200" dirty="0">
              <a:latin typeface="Franklin Gothic Book" panose="020B0503020102020204" pitchFamily="34" charset="0"/>
            </a:endParaRPr>
          </a:p>
        </p:txBody>
      </p:sp>
      <p:pic>
        <p:nvPicPr>
          <p:cNvPr id="8" name="Content Placeholder 8">
            <a:extLst>
              <a:ext uri="{FF2B5EF4-FFF2-40B4-BE49-F238E27FC236}">
                <a16:creationId xmlns:a16="http://schemas.microsoft.com/office/drawing/2014/main" id="{259EDBB1-117D-4E07-9AD3-244AAC558517}"/>
              </a:ext>
            </a:extLst>
          </p:cNvPr>
          <p:cNvPicPr>
            <a:picLocks noGrp="1" noChangeAspect="1"/>
          </p:cNvPicPr>
          <p:nvPr>
            <p:ph sz="half" idx="2"/>
          </p:nvPr>
        </p:nvPicPr>
        <p:blipFill rotWithShape="1">
          <a:blip r:embed="rId3"/>
          <a:srcRect l="195" t="9398" r="50109" b="3428"/>
          <a:stretch/>
        </p:blipFill>
        <p:spPr>
          <a:xfrm>
            <a:off x="7594214" y="1177516"/>
            <a:ext cx="4513965" cy="4890885"/>
          </a:xfrm>
          <a:prstGeom prst="rect">
            <a:avLst/>
          </a:prstGeom>
        </p:spPr>
      </p:pic>
    </p:spTree>
    <p:extLst>
      <p:ext uri="{BB962C8B-B14F-4D97-AF65-F5344CB8AC3E}">
        <p14:creationId xmlns:p14="http://schemas.microsoft.com/office/powerpoint/2010/main" val="141932811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5B8ACAF-3049-456C-A7A7-995755039CD3}"/>
              </a:ext>
            </a:extLst>
          </p:cNvPr>
          <p:cNvPicPr>
            <a:picLocks noChangeAspect="1"/>
          </p:cNvPicPr>
          <p:nvPr/>
        </p:nvPicPr>
        <p:blipFill rotWithShape="1">
          <a:blip r:embed="rId3"/>
          <a:srcRect t="7296" b="1844"/>
          <a:stretch/>
        </p:blipFill>
        <p:spPr>
          <a:xfrm>
            <a:off x="466077" y="52524"/>
            <a:ext cx="11654114" cy="6477506"/>
          </a:xfrm>
          <a:prstGeom prst="rect">
            <a:avLst/>
          </a:prstGeom>
        </p:spPr>
      </p:pic>
      <p:sp>
        <p:nvSpPr>
          <p:cNvPr id="11" name="Rectangle: Rounded Corners 10">
            <a:extLst>
              <a:ext uri="{FF2B5EF4-FFF2-40B4-BE49-F238E27FC236}">
                <a16:creationId xmlns:a16="http://schemas.microsoft.com/office/drawing/2014/main" id="{D4BE750E-BD00-40AD-BA23-481DBF8AFAA5}"/>
              </a:ext>
            </a:extLst>
          </p:cNvPr>
          <p:cNvSpPr/>
          <p:nvPr/>
        </p:nvSpPr>
        <p:spPr>
          <a:xfrm>
            <a:off x="6293134" y="5175689"/>
            <a:ext cx="5744599" cy="1195753"/>
          </a:xfrm>
          <a:prstGeom prst="roundRect">
            <a:avLst>
              <a:gd name="adj" fmla="val 50000"/>
            </a:avLst>
          </a:prstGeom>
          <a:solidFill>
            <a:schemeClr val="accent4"/>
          </a:solidFill>
          <a:ln w="10000" cap="flat" cmpd="sng" algn="ctr">
            <a:solidFill>
              <a:srgbClr val="663366"/>
            </a:solidFill>
            <a:prstDash val="solid"/>
          </a:ln>
          <a:effectLst>
            <a:outerShdw blurRad="38100" dist="30000" dir="5400000" rotWithShape="0">
              <a:srgbClr val="000000">
                <a:alpha val="4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800" b="1" kern="0" dirty="0">
                <a:solidFill>
                  <a:srgbClr val="FFC000"/>
                </a:solidFill>
                <a:latin typeface="Tw Cen MT"/>
              </a:rPr>
              <a:t>1 in 4 avoided medical care due to fear of mistreatment</a:t>
            </a:r>
            <a:endParaRPr kumimoji="0" lang="en-US" sz="2800" b="1" i="0" u="none" strike="noStrike" kern="0" cap="none" spc="0" normalizeH="0" baseline="0" noProof="0" dirty="0">
              <a:ln>
                <a:noFill/>
              </a:ln>
              <a:solidFill>
                <a:srgbClr val="FFC000"/>
              </a:solidFill>
              <a:effectLst/>
              <a:uLnTx/>
              <a:uFillTx/>
              <a:latin typeface="Tw Cen MT"/>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C000"/>
                </a:solidFill>
                <a:effectLst/>
                <a:uLnTx/>
                <a:uFillTx/>
                <a:latin typeface="Tw Cen MT"/>
                <a:ea typeface="+mn-ea"/>
                <a:cs typeface="+mn-cs"/>
              </a:rPr>
              <a:t>– USTS 2015</a:t>
            </a:r>
            <a:endParaRPr kumimoji="0" lang="en-US" sz="2800" b="1" i="0" u="none" strike="noStrike" kern="0" cap="none" spc="0" normalizeH="0" baseline="0" noProof="0" dirty="0">
              <a:ln>
                <a:noFill/>
              </a:ln>
              <a:solidFill>
                <a:srgbClr val="FFC000"/>
              </a:solidFill>
              <a:effectLst/>
              <a:uLnTx/>
              <a:uFillTx/>
              <a:latin typeface="Tw Cen MT"/>
              <a:ea typeface="+mn-ea"/>
              <a:cs typeface="+mn-cs"/>
            </a:endParaRPr>
          </a:p>
        </p:txBody>
      </p:sp>
      <p:sp>
        <p:nvSpPr>
          <p:cNvPr id="3" name="Rectangle 2">
            <a:extLst>
              <a:ext uri="{FF2B5EF4-FFF2-40B4-BE49-F238E27FC236}">
                <a16:creationId xmlns:a16="http://schemas.microsoft.com/office/drawing/2014/main" id="{9A6BD7CE-BDC9-4B2D-8D07-E3DC259A14DA}"/>
              </a:ext>
            </a:extLst>
          </p:cNvPr>
          <p:cNvSpPr/>
          <p:nvPr/>
        </p:nvSpPr>
        <p:spPr>
          <a:xfrm>
            <a:off x="2121488" y="6412913"/>
            <a:ext cx="7949023" cy="36933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https://transrespect.org/en/trans-murder-monitoring/tmm-resources/</a:t>
            </a:r>
          </a:p>
        </p:txBody>
      </p:sp>
      <p:sp>
        <p:nvSpPr>
          <p:cNvPr id="4" name="Rectangle: Rounded Corners 3">
            <a:extLst>
              <a:ext uri="{FF2B5EF4-FFF2-40B4-BE49-F238E27FC236}">
                <a16:creationId xmlns:a16="http://schemas.microsoft.com/office/drawing/2014/main" id="{8EF0B21E-4DAD-4949-836A-7C1BC2655061}"/>
              </a:ext>
            </a:extLst>
          </p:cNvPr>
          <p:cNvSpPr/>
          <p:nvPr/>
        </p:nvSpPr>
        <p:spPr>
          <a:xfrm>
            <a:off x="2671601" y="1697963"/>
            <a:ext cx="6454533" cy="1340938"/>
          </a:xfrm>
          <a:prstGeom prst="roundRect">
            <a:avLst>
              <a:gd name="adj" fmla="val 50000"/>
            </a:avLst>
          </a:prstGeom>
          <a:solidFill>
            <a:schemeClr val="accent4"/>
          </a:solidFill>
          <a:ln w="10000" cap="flat" cmpd="sng" algn="ctr">
            <a:solidFill>
              <a:srgbClr val="663366"/>
            </a:solidFill>
            <a:prstDash val="solid"/>
          </a:ln>
          <a:effectLst>
            <a:outerShdw blurRad="38100" dist="30000" dir="5400000" rotWithShape="0">
              <a:srgbClr val="000000">
                <a:alpha val="4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FFC000"/>
                </a:solidFill>
                <a:effectLst/>
                <a:uLnTx/>
                <a:uFillTx/>
                <a:latin typeface="Tw Cen MT"/>
                <a:ea typeface="+mn-ea"/>
                <a:cs typeface="+mn-cs"/>
              </a:rPr>
              <a:t>40% reported ever attempting suicide</a:t>
            </a:r>
          </a:p>
          <a:p>
            <a:pPr marL="0" marR="0" lvl="0" indent="0" algn="ctr" defTabSz="914400" eaLnBrk="1" fontAlgn="auto" latinLnBrk="0" hangingPunct="1">
              <a:lnSpc>
                <a:spcPct val="100000"/>
              </a:lnSpc>
              <a:spcBef>
                <a:spcPts val="0"/>
              </a:spcBef>
              <a:spcAft>
                <a:spcPts val="0"/>
              </a:spcAft>
              <a:buClrTx/>
              <a:buSzTx/>
              <a:buFontTx/>
              <a:buNone/>
              <a:tabLst/>
              <a:defRPr/>
            </a:pPr>
            <a:r>
              <a:rPr lang="en-US" sz="2800" b="1" kern="0" dirty="0">
                <a:solidFill>
                  <a:srgbClr val="FFC000"/>
                </a:solidFill>
                <a:latin typeface="Tw Cen MT"/>
              </a:rPr>
              <a:t>10% within the last year</a:t>
            </a:r>
            <a:endParaRPr kumimoji="0" lang="en-US" sz="2800" b="1" i="0" u="none" strike="noStrike" kern="0" cap="none" spc="0" normalizeH="0" baseline="0" noProof="0" dirty="0">
              <a:ln>
                <a:noFill/>
              </a:ln>
              <a:solidFill>
                <a:srgbClr val="FFC000"/>
              </a:solidFill>
              <a:effectLst/>
              <a:uLnTx/>
              <a:uFillTx/>
              <a:latin typeface="Tw Cen MT"/>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C000"/>
                </a:solidFill>
                <a:effectLst/>
                <a:uLnTx/>
                <a:uFillTx/>
                <a:latin typeface="Tw Cen MT"/>
                <a:ea typeface="+mn-ea"/>
                <a:cs typeface="+mn-cs"/>
              </a:rPr>
              <a:t>– USTS 2015, Bauer 2015</a:t>
            </a:r>
            <a:endParaRPr kumimoji="0" lang="en-US" sz="2800" b="1" i="0" u="none" strike="noStrike" kern="0" cap="none" spc="0" normalizeH="0" baseline="0" noProof="0" dirty="0">
              <a:ln>
                <a:noFill/>
              </a:ln>
              <a:solidFill>
                <a:srgbClr val="FFC000"/>
              </a:solidFill>
              <a:effectLst/>
              <a:uLnTx/>
              <a:uFillTx/>
              <a:latin typeface="Tw Cen MT"/>
              <a:ea typeface="+mn-ea"/>
              <a:cs typeface="+mn-cs"/>
            </a:endParaRPr>
          </a:p>
        </p:txBody>
      </p:sp>
      <p:sp>
        <p:nvSpPr>
          <p:cNvPr id="5" name="Rectangle: Rounded Corners 4">
            <a:extLst>
              <a:ext uri="{FF2B5EF4-FFF2-40B4-BE49-F238E27FC236}">
                <a16:creationId xmlns:a16="http://schemas.microsoft.com/office/drawing/2014/main" id="{64C1529E-32BB-40E1-9350-4883B65C3B48}"/>
              </a:ext>
            </a:extLst>
          </p:cNvPr>
          <p:cNvSpPr/>
          <p:nvPr/>
        </p:nvSpPr>
        <p:spPr>
          <a:xfrm>
            <a:off x="6242706" y="3499138"/>
            <a:ext cx="5795027" cy="1100827"/>
          </a:xfrm>
          <a:prstGeom prst="roundRect">
            <a:avLst>
              <a:gd name="adj" fmla="val 50000"/>
            </a:avLst>
          </a:prstGeom>
          <a:solidFill>
            <a:schemeClr val="accent4"/>
          </a:solidFill>
          <a:ln w="10000" cap="flat" cmpd="sng" algn="ctr">
            <a:solidFill>
              <a:srgbClr val="663366"/>
            </a:solidFill>
            <a:prstDash val="solid"/>
          </a:ln>
          <a:effectLst>
            <a:outerShdw blurRad="38100" dist="30000" dir="5400000" rotWithShape="0">
              <a:srgbClr val="000000">
                <a:alpha val="4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FFC000"/>
                </a:solidFill>
                <a:effectLst/>
                <a:uLnTx/>
                <a:uFillTx/>
                <a:latin typeface="Tw Cen MT"/>
                <a:ea typeface="+mn-ea"/>
                <a:cs typeface="+mn-cs"/>
              </a:rPr>
              <a:t>14% experienced homelessness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C000"/>
                </a:solidFill>
                <a:effectLst/>
                <a:uLnTx/>
                <a:uFillTx/>
                <a:latin typeface="Tw Cen MT"/>
                <a:ea typeface="+mn-ea"/>
                <a:cs typeface="+mn-cs"/>
              </a:rPr>
              <a:t>– USTS 2015</a:t>
            </a:r>
            <a:endParaRPr kumimoji="0" lang="en-US" sz="2800" b="1" i="0" u="none" strike="noStrike" kern="0" cap="none" spc="0" normalizeH="0" baseline="0" noProof="0" dirty="0">
              <a:ln>
                <a:noFill/>
              </a:ln>
              <a:solidFill>
                <a:srgbClr val="FFC000"/>
              </a:solidFill>
              <a:effectLst/>
              <a:uLnTx/>
              <a:uFillTx/>
              <a:latin typeface="Tw Cen MT"/>
              <a:ea typeface="+mn-ea"/>
              <a:cs typeface="+mn-cs"/>
            </a:endParaRPr>
          </a:p>
        </p:txBody>
      </p:sp>
      <p:sp>
        <p:nvSpPr>
          <p:cNvPr id="6" name="Rectangle: Rounded Corners 5">
            <a:extLst>
              <a:ext uri="{FF2B5EF4-FFF2-40B4-BE49-F238E27FC236}">
                <a16:creationId xmlns:a16="http://schemas.microsoft.com/office/drawing/2014/main" id="{3B8AC81B-243F-4EA6-8ACF-F994DA27A557}"/>
              </a:ext>
            </a:extLst>
          </p:cNvPr>
          <p:cNvSpPr/>
          <p:nvPr/>
        </p:nvSpPr>
        <p:spPr>
          <a:xfrm>
            <a:off x="6328691" y="329731"/>
            <a:ext cx="5728099" cy="1041169"/>
          </a:xfrm>
          <a:prstGeom prst="roundRect">
            <a:avLst>
              <a:gd name="adj" fmla="val 50000"/>
            </a:avLst>
          </a:prstGeom>
          <a:solidFill>
            <a:schemeClr val="accent4"/>
          </a:solidFill>
          <a:ln w="10000" cap="flat" cmpd="sng" algn="ctr">
            <a:solidFill>
              <a:srgbClr val="663366"/>
            </a:solidFill>
            <a:prstDash val="solid"/>
          </a:ln>
          <a:effectLst>
            <a:outerShdw blurRad="38100" dist="30000" dir="5400000" rotWithShape="0">
              <a:srgbClr val="000000">
                <a:alpha val="4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FFC000"/>
                </a:solidFill>
                <a:effectLst/>
                <a:uLnTx/>
                <a:uFillTx/>
                <a:latin typeface="Tw Cen MT"/>
                <a:ea typeface="+mn-ea"/>
                <a:cs typeface="+mn-cs"/>
              </a:rPr>
              <a:t>47% face </a:t>
            </a:r>
            <a:r>
              <a:rPr lang="en-US" sz="2800" b="1" kern="0" dirty="0">
                <a:solidFill>
                  <a:srgbClr val="FFC000"/>
                </a:solidFill>
                <a:latin typeface="Tw Cen MT"/>
              </a:rPr>
              <a:t>family rejection</a:t>
            </a:r>
            <a:endParaRPr kumimoji="0" lang="en-US" sz="2800" b="1" i="0" u="none" strike="noStrike" kern="0" cap="none" spc="0" normalizeH="0" baseline="0" noProof="0" dirty="0">
              <a:ln>
                <a:noFill/>
              </a:ln>
              <a:solidFill>
                <a:srgbClr val="FFC000"/>
              </a:solidFill>
              <a:effectLst/>
              <a:uLnTx/>
              <a:uFillTx/>
              <a:latin typeface="Tw Cen MT"/>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C000"/>
                </a:solidFill>
                <a:effectLst/>
                <a:uLnTx/>
                <a:uFillTx/>
                <a:latin typeface="Tw Cen MT"/>
                <a:ea typeface="+mn-ea"/>
                <a:cs typeface="+mn-cs"/>
              </a:rPr>
              <a:t>– USTS 2015</a:t>
            </a:r>
            <a:endParaRPr kumimoji="0" lang="en-US" sz="2800" b="1" i="0" u="none" strike="noStrike" kern="0" cap="none" spc="0" normalizeH="0" baseline="0" noProof="0" dirty="0">
              <a:ln>
                <a:noFill/>
              </a:ln>
              <a:solidFill>
                <a:srgbClr val="FFC000"/>
              </a:solidFill>
              <a:effectLst/>
              <a:uLnTx/>
              <a:uFillTx/>
              <a:latin typeface="Tw Cen MT"/>
              <a:ea typeface="+mn-ea"/>
              <a:cs typeface="+mn-cs"/>
            </a:endParaRPr>
          </a:p>
        </p:txBody>
      </p:sp>
      <p:sp>
        <p:nvSpPr>
          <p:cNvPr id="8" name="Rectangle: Rounded Corners 7">
            <a:extLst>
              <a:ext uri="{FF2B5EF4-FFF2-40B4-BE49-F238E27FC236}">
                <a16:creationId xmlns:a16="http://schemas.microsoft.com/office/drawing/2014/main" id="{D8193429-FAB7-4D31-B99E-D2988DEC89F1}"/>
              </a:ext>
            </a:extLst>
          </p:cNvPr>
          <p:cNvSpPr/>
          <p:nvPr/>
        </p:nvSpPr>
        <p:spPr>
          <a:xfrm>
            <a:off x="68283" y="326772"/>
            <a:ext cx="5795027" cy="1066161"/>
          </a:xfrm>
          <a:prstGeom prst="roundRect">
            <a:avLst>
              <a:gd name="adj" fmla="val 50000"/>
            </a:avLst>
          </a:prstGeom>
          <a:solidFill>
            <a:schemeClr val="accent4"/>
          </a:solidFill>
          <a:ln w="10000" cap="flat" cmpd="sng" algn="ctr">
            <a:solidFill>
              <a:srgbClr val="663366"/>
            </a:solidFill>
            <a:prstDash val="solid"/>
          </a:ln>
          <a:effectLst>
            <a:outerShdw blurRad="38100" dist="30000" dir="5400000" rotWithShape="0">
              <a:srgbClr val="000000">
                <a:alpha val="4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FFC000"/>
                </a:solidFill>
                <a:effectLst/>
                <a:uLnTx/>
                <a:uFillTx/>
                <a:latin typeface="Tw Cen MT"/>
                <a:ea typeface="+mn-ea"/>
                <a:cs typeface="+mn-cs"/>
              </a:rPr>
              <a:t>35% trans youth bullied in schools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C000"/>
                </a:solidFill>
                <a:effectLst/>
                <a:uLnTx/>
                <a:uFillTx/>
                <a:latin typeface="Tw Cen MT"/>
                <a:ea typeface="+mn-ea"/>
                <a:cs typeface="+mn-cs"/>
              </a:rPr>
              <a:t>– Johns</a:t>
            </a:r>
            <a:r>
              <a:rPr kumimoji="0" lang="en-US" sz="2400" b="1" i="0" u="none" strike="noStrike" kern="0" cap="none" spc="0" normalizeH="0" noProof="0" dirty="0">
                <a:ln>
                  <a:noFill/>
                </a:ln>
                <a:solidFill>
                  <a:srgbClr val="FFC000"/>
                </a:solidFill>
                <a:effectLst/>
                <a:uLnTx/>
                <a:uFillTx/>
                <a:latin typeface="Tw Cen MT"/>
                <a:ea typeface="+mn-ea"/>
                <a:cs typeface="+mn-cs"/>
              </a:rPr>
              <a:t> MMWR 2019</a:t>
            </a:r>
            <a:endParaRPr kumimoji="0" lang="en-US" sz="2800" b="1" i="0" u="none" strike="noStrike" kern="0" cap="none" spc="0" normalizeH="0" baseline="0" noProof="0" dirty="0">
              <a:ln>
                <a:noFill/>
              </a:ln>
              <a:solidFill>
                <a:srgbClr val="FFC000"/>
              </a:solidFill>
              <a:effectLst/>
              <a:uLnTx/>
              <a:uFillTx/>
              <a:latin typeface="Tw Cen MT"/>
              <a:ea typeface="+mn-ea"/>
              <a:cs typeface="+mn-cs"/>
            </a:endParaRPr>
          </a:p>
        </p:txBody>
      </p:sp>
      <p:sp>
        <p:nvSpPr>
          <p:cNvPr id="9" name="Rectangle: Rounded Corners 8">
            <a:extLst>
              <a:ext uri="{FF2B5EF4-FFF2-40B4-BE49-F238E27FC236}">
                <a16:creationId xmlns:a16="http://schemas.microsoft.com/office/drawing/2014/main" id="{F7E30C75-7285-4642-917F-7287C15DEA69}"/>
              </a:ext>
            </a:extLst>
          </p:cNvPr>
          <p:cNvSpPr/>
          <p:nvPr/>
        </p:nvSpPr>
        <p:spPr>
          <a:xfrm>
            <a:off x="68282" y="3499139"/>
            <a:ext cx="5795027" cy="1100827"/>
          </a:xfrm>
          <a:prstGeom prst="roundRect">
            <a:avLst>
              <a:gd name="adj" fmla="val 50000"/>
            </a:avLst>
          </a:prstGeom>
          <a:solidFill>
            <a:schemeClr val="accent4"/>
          </a:solidFill>
          <a:ln w="10000" cap="flat" cmpd="sng" algn="ctr">
            <a:solidFill>
              <a:srgbClr val="663366"/>
            </a:solidFill>
            <a:prstDash val="solid"/>
          </a:ln>
          <a:effectLst>
            <a:outerShdw blurRad="38100" dist="30000" dir="5400000" rotWithShape="0">
              <a:srgbClr val="000000">
                <a:alpha val="4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800" b="1" kern="0" dirty="0">
                <a:solidFill>
                  <a:srgbClr val="FFC000"/>
                </a:solidFill>
                <a:latin typeface="Tw Cen MT"/>
              </a:rPr>
              <a:t>29</a:t>
            </a:r>
            <a:r>
              <a:rPr kumimoji="0" lang="en-US" sz="2800" b="1" i="0" u="none" strike="noStrike" kern="0" cap="none" spc="0" normalizeH="0" baseline="0" noProof="0" dirty="0">
                <a:ln>
                  <a:noFill/>
                </a:ln>
                <a:solidFill>
                  <a:srgbClr val="FFC000"/>
                </a:solidFill>
                <a:effectLst/>
                <a:uLnTx/>
                <a:uFillTx/>
                <a:latin typeface="Tw Cen MT"/>
                <a:ea typeface="+mn-ea"/>
                <a:cs typeface="+mn-cs"/>
              </a:rPr>
              <a:t>% live in poverty</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C000"/>
                </a:solidFill>
                <a:effectLst/>
                <a:uLnTx/>
                <a:uFillTx/>
                <a:latin typeface="Tw Cen MT"/>
                <a:ea typeface="+mn-ea"/>
                <a:cs typeface="+mn-cs"/>
              </a:rPr>
              <a:t>– USTS 2015</a:t>
            </a:r>
            <a:endParaRPr kumimoji="0" lang="en-US" sz="2800" b="1" i="0" u="none" strike="noStrike" kern="0" cap="none" spc="0" normalizeH="0" baseline="0" noProof="0" dirty="0">
              <a:ln>
                <a:noFill/>
              </a:ln>
              <a:solidFill>
                <a:srgbClr val="FFC000"/>
              </a:solidFill>
              <a:effectLst/>
              <a:uLnTx/>
              <a:uFillTx/>
              <a:latin typeface="Tw Cen MT"/>
              <a:ea typeface="+mn-ea"/>
              <a:cs typeface="+mn-cs"/>
            </a:endParaRPr>
          </a:p>
        </p:txBody>
      </p:sp>
      <p:sp>
        <p:nvSpPr>
          <p:cNvPr id="10" name="Rectangle: Rounded Corners 9">
            <a:extLst>
              <a:ext uri="{FF2B5EF4-FFF2-40B4-BE49-F238E27FC236}">
                <a16:creationId xmlns:a16="http://schemas.microsoft.com/office/drawing/2014/main" id="{AF7D450F-5837-4519-8B2E-EFCC7C7B4F0F}"/>
              </a:ext>
            </a:extLst>
          </p:cNvPr>
          <p:cNvSpPr/>
          <p:nvPr/>
        </p:nvSpPr>
        <p:spPr>
          <a:xfrm>
            <a:off x="68282" y="5217160"/>
            <a:ext cx="5769033" cy="1210501"/>
          </a:xfrm>
          <a:prstGeom prst="roundRect">
            <a:avLst>
              <a:gd name="adj" fmla="val 50000"/>
            </a:avLst>
          </a:prstGeom>
          <a:solidFill>
            <a:schemeClr val="accent4"/>
          </a:solidFill>
          <a:ln w="10000" cap="flat" cmpd="sng" algn="ctr">
            <a:solidFill>
              <a:srgbClr val="663366"/>
            </a:solidFill>
            <a:prstDash val="solid"/>
          </a:ln>
          <a:effectLst>
            <a:outerShdw blurRad="38100" dist="30000" dir="5400000" rotWithShape="0">
              <a:srgbClr val="000000">
                <a:alpha val="4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FFC000"/>
                </a:solidFill>
                <a:effectLst/>
                <a:uLnTx/>
                <a:uFillTx/>
                <a:latin typeface="Tw Cen MT"/>
                <a:ea typeface="+mn-ea"/>
                <a:cs typeface="+mn-cs"/>
              </a:rPr>
              <a:t>1 in 3</a:t>
            </a:r>
            <a:r>
              <a:rPr kumimoji="0" lang="en-US" sz="2800" b="1" i="0" u="none" strike="noStrike" kern="0" cap="none" spc="0" normalizeH="0" noProof="0" dirty="0">
                <a:ln>
                  <a:noFill/>
                </a:ln>
                <a:solidFill>
                  <a:srgbClr val="FFC000"/>
                </a:solidFill>
                <a:effectLst/>
                <a:uLnTx/>
                <a:uFillTx/>
                <a:latin typeface="Tw Cen MT"/>
                <a:ea typeface="+mn-ea"/>
                <a:cs typeface="+mn-cs"/>
              </a:rPr>
              <a:t> faced discrimination in healthcare settings</a:t>
            </a:r>
            <a:endParaRPr kumimoji="0" lang="en-US" sz="2800" b="1" i="0" u="none" strike="noStrike" kern="0" cap="none" spc="0" normalizeH="0" baseline="0" noProof="0" dirty="0">
              <a:ln>
                <a:noFill/>
              </a:ln>
              <a:solidFill>
                <a:srgbClr val="FFC000"/>
              </a:solidFill>
              <a:effectLst/>
              <a:uLnTx/>
              <a:uFillTx/>
              <a:latin typeface="Tw Cen MT"/>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C000"/>
                </a:solidFill>
                <a:effectLst/>
                <a:uLnTx/>
                <a:uFillTx/>
                <a:latin typeface="Tw Cen MT"/>
                <a:ea typeface="+mn-ea"/>
                <a:cs typeface="+mn-cs"/>
              </a:rPr>
              <a:t>– USTS 2015</a:t>
            </a:r>
            <a:endParaRPr kumimoji="0" lang="en-US" sz="2800" b="1" i="0" u="none" strike="noStrike" kern="0" cap="none" spc="0" normalizeH="0" baseline="0" noProof="0" dirty="0">
              <a:ln>
                <a:noFill/>
              </a:ln>
              <a:solidFill>
                <a:srgbClr val="FFC000"/>
              </a:solidFill>
              <a:effectLst/>
              <a:uLnTx/>
              <a:uFillTx/>
              <a:latin typeface="Tw Cen MT"/>
              <a:ea typeface="+mn-ea"/>
              <a:cs typeface="+mn-cs"/>
            </a:endParaRPr>
          </a:p>
        </p:txBody>
      </p:sp>
    </p:spTree>
    <p:extLst>
      <p:ext uri="{BB962C8B-B14F-4D97-AF65-F5344CB8AC3E}">
        <p14:creationId xmlns:p14="http://schemas.microsoft.com/office/powerpoint/2010/main" val="4129635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4" grpId="0" animBg="1"/>
      <p:bldP spid="5" grpId="0" animBg="1"/>
      <p:bldP spid="6" grpId="0" animBg="1"/>
      <p:bldP spid="8" grpId="0" animBg="1"/>
      <p:bldP spid="9"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5B8ACAF-3049-456C-A7A7-995755039CD3}"/>
              </a:ext>
            </a:extLst>
          </p:cNvPr>
          <p:cNvPicPr>
            <a:picLocks noChangeAspect="1"/>
          </p:cNvPicPr>
          <p:nvPr/>
        </p:nvPicPr>
        <p:blipFill rotWithShape="1">
          <a:blip r:embed="rId3"/>
          <a:srcRect t="7296" b="1844"/>
          <a:stretch/>
        </p:blipFill>
        <p:spPr>
          <a:xfrm>
            <a:off x="268942" y="75755"/>
            <a:ext cx="11654114" cy="6477506"/>
          </a:xfrm>
          <a:prstGeom prst="rect">
            <a:avLst/>
          </a:prstGeom>
        </p:spPr>
      </p:pic>
      <p:sp>
        <p:nvSpPr>
          <p:cNvPr id="3" name="Rectangle 2">
            <a:extLst>
              <a:ext uri="{FF2B5EF4-FFF2-40B4-BE49-F238E27FC236}">
                <a16:creationId xmlns:a16="http://schemas.microsoft.com/office/drawing/2014/main" id="{9A6BD7CE-BDC9-4B2D-8D07-E3DC259A14DA}"/>
              </a:ext>
            </a:extLst>
          </p:cNvPr>
          <p:cNvSpPr/>
          <p:nvPr/>
        </p:nvSpPr>
        <p:spPr>
          <a:xfrm>
            <a:off x="2121488" y="6491256"/>
            <a:ext cx="7949023" cy="36933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https://transrespect.org/en/trans-murder-monitoring/tmm-resources/</a:t>
            </a:r>
          </a:p>
        </p:txBody>
      </p:sp>
    </p:spTree>
    <p:extLst>
      <p:ext uri="{BB962C8B-B14F-4D97-AF65-F5344CB8AC3E}">
        <p14:creationId xmlns:p14="http://schemas.microsoft.com/office/powerpoint/2010/main" val="69556490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5">
            <a:extLst>
              <a:ext uri="{FF2B5EF4-FFF2-40B4-BE49-F238E27FC236}">
                <a16:creationId xmlns:a16="http://schemas.microsoft.com/office/drawing/2014/main" id="{C00EE634-D5BA-45C8-87BB-4714F0C4A42F}"/>
              </a:ext>
            </a:extLst>
          </p:cNvPr>
          <p:cNvSpPr>
            <a:spLocks noGrp="1"/>
          </p:cNvSpPr>
          <p:nvPr>
            <p:ph type="title"/>
          </p:nvPr>
        </p:nvSpPr>
        <p:spPr>
          <a:xfrm>
            <a:off x="750459" y="274639"/>
            <a:ext cx="10691084" cy="1143000"/>
          </a:xfrm>
        </p:spPr>
        <p:txBody>
          <a:bodyPr/>
          <a:lstStyle/>
          <a:p>
            <a:r>
              <a:rPr lang="en-US" dirty="0"/>
              <a:t>Summary of the Global HIV Epidemic (2017)</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16235"/>
          <a:stretch/>
        </p:blipFill>
        <p:spPr>
          <a:xfrm>
            <a:off x="762160" y="1587870"/>
            <a:ext cx="10524744" cy="4580217"/>
          </a:xfrm>
          <a:prstGeom prst="rect">
            <a:avLst/>
          </a:prstGeom>
        </p:spPr>
      </p:pic>
      <p:sp>
        <p:nvSpPr>
          <p:cNvPr id="5" name="Rectangle 4"/>
          <p:cNvSpPr/>
          <p:nvPr/>
        </p:nvSpPr>
        <p:spPr>
          <a:xfrm>
            <a:off x="2044581" y="1875466"/>
            <a:ext cx="2824201" cy="707885"/>
          </a:xfrm>
          <a:prstGeom prst="rect">
            <a:avLst/>
          </a:prstGeom>
        </p:spPr>
        <p:txBody>
          <a:bodyPr wrap="square" lIns="91424" tIns="45712" rIns="91424" bIns="45712">
            <a:spAutoFit/>
          </a:bodyPr>
          <a:lstStyle/>
          <a:p>
            <a:pPr algn="ctr" rtl="1">
              <a:lnSpc>
                <a:spcPts val="2425"/>
              </a:lnSpc>
            </a:pPr>
            <a:r>
              <a:rPr lang="fi-FI" altLang="en-US" sz="1800" b="0" dirty="0">
                <a:solidFill>
                  <a:srgbClr val="FF0000"/>
                </a:solidFill>
                <a:latin typeface="Myriad Pro" panose="020B0503030403020204" pitchFamily="34" charset="0"/>
                <a:ea typeface="MS PGothic" pitchFamily="34" charset="-128"/>
              </a:rPr>
              <a:t>36.9</a:t>
            </a:r>
            <a:r>
              <a:rPr lang="en-GB" altLang="en-US" sz="1800" b="0" dirty="0">
                <a:solidFill>
                  <a:srgbClr val="FF0000"/>
                </a:solidFill>
                <a:latin typeface="Myriad Pro" panose="020B0503030403020204" pitchFamily="34" charset="0"/>
                <a:ea typeface="MS PGothic" pitchFamily="34" charset="-128"/>
              </a:rPr>
              <a:t> million</a:t>
            </a:r>
            <a:r>
              <a:rPr lang="en-GB" altLang="en-US" sz="1800" b="0" dirty="0">
                <a:solidFill>
                  <a:schemeClr val="tx1"/>
                </a:solidFill>
                <a:latin typeface="Myriad Pro" panose="020B0503030403020204" pitchFamily="34" charset="0"/>
                <a:ea typeface="MS PGothic" pitchFamily="34" charset="-128"/>
              </a:rPr>
              <a:t> </a:t>
            </a:r>
          </a:p>
          <a:p>
            <a:pPr algn="ctr" rtl="1">
              <a:lnSpc>
                <a:spcPts val="2425"/>
              </a:lnSpc>
            </a:pPr>
            <a:r>
              <a:rPr lang="en-GB" altLang="en-US" sz="1600" b="0" dirty="0">
                <a:solidFill>
                  <a:srgbClr val="7F7F7F"/>
                </a:solidFill>
                <a:latin typeface="Myriad Pro" panose="020B0503030403020204" pitchFamily="34" charset="0"/>
                <a:ea typeface="MS PGothic" pitchFamily="34" charset="-128"/>
              </a:rPr>
              <a:t>[</a:t>
            </a:r>
            <a:r>
              <a:rPr lang="is-IS" altLang="en-US" sz="1600" b="0" dirty="0">
                <a:solidFill>
                  <a:srgbClr val="7F7F7F"/>
                </a:solidFill>
                <a:latin typeface="Myriad Pro" panose="020B0503030403020204" pitchFamily="34" charset="0"/>
                <a:ea typeface="MS PGothic" pitchFamily="34" charset="-128"/>
              </a:rPr>
              <a:t>31.1 </a:t>
            </a:r>
            <a:r>
              <a:rPr lang="en-GB" altLang="en-US" sz="1600" b="0" dirty="0">
                <a:solidFill>
                  <a:srgbClr val="7F7F7F"/>
                </a:solidFill>
                <a:latin typeface="Myriad Pro" panose="020B0503030403020204" pitchFamily="34" charset="0"/>
                <a:ea typeface="MS PGothic" pitchFamily="34" charset="-128"/>
              </a:rPr>
              <a:t>million – </a:t>
            </a:r>
            <a:r>
              <a:rPr lang="is-IS" altLang="en-US" sz="1600" b="0" dirty="0">
                <a:solidFill>
                  <a:srgbClr val="7F7F7F"/>
                </a:solidFill>
                <a:latin typeface="Myriad Pro" panose="020B0503030403020204" pitchFamily="34" charset="0"/>
                <a:ea typeface="MS PGothic" pitchFamily="34" charset="-128"/>
              </a:rPr>
              <a:t>43.9</a:t>
            </a:r>
            <a:r>
              <a:rPr lang="en-GB" altLang="en-US" sz="1600" b="0" dirty="0">
                <a:solidFill>
                  <a:srgbClr val="7F7F7F"/>
                </a:solidFill>
                <a:latin typeface="Myriad Pro" panose="020B0503030403020204" pitchFamily="34" charset="0"/>
                <a:ea typeface="MS PGothic" pitchFamily="34" charset="-128"/>
              </a:rPr>
              <a:t> million] </a:t>
            </a:r>
          </a:p>
        </p:txBody>
      </p:sp>
      <p:sp>
        <p:nvSpPr>
          <p:cNvPr id="6" name="Rectangle 5"/>
          <p:cNvSpPr/>
          <p:nvPr/>
        </p:nvSpPr>
        <p:spPr>
          <a:xfrm>
            <a:off x="2037520" y="2732173"/>
            <a:ext cx="2724381" cy="584775"/>
          </a:xfrm>
          <a:prstGeom prst="rect">
            <a:avLst/>
          </a:prstGeom>
        </p:spPr>
        <p:txBody>
          <a:bodyPr wrap="square" lIns="91424" tIns="45712" rIns="91424" bIns="45712">
            <a:spAutoFit/>
          </a:bodyPr>
          <a:lstStyle/>
          <a:p>
            <a:pPr algn="ctr"/>
            <a:r>
              <a:rPr lang="is-IS" altLang="en-US" sz="1600" b="0" dirty="0">
                <a:solidFill>
                  <a:srgbClr val="000000"/>
                </a:solidFill>
                <a:latin typeface="Myriad Pro" panose="020B0503030403020204" pitchFamily="34" charset="0"/>
                <a:ea typeface="MS PGothic" pitchFamily="34" charset="-128"/>
              </a:rPr>
              <a:t>35.1</a:t>
            </a:r>
            <a:r>
              <a:rPr lang="en-GB" altLang="en-US" sz="1600" b="0" dirty="0">
                <a:solidFill>
                  <a:srgbClr val="000000"/>
                </a:solidFill>
                <a:latin typeface="Myriad Pro" panose="020B0503030403020204" pitchFamily="34" charset="0"/>
                <a:ea typeface="MS PGothic" pitchFamily="34" charset="-128"/>
              </a:rPr>
              <a:t> million</a:t>
            </a:r>
          </a:p>
          <a:p>
            <a:pPr algn="ctr"/>
            <a:r>
              <a:rPr lang="en-GB" altLang="en-US" sz="1600" b="0" dirty="0">
                <a:solidFill>
                  <a:srgbClr val="7F7F7F"/>
                </a:solidFill>
                <a:latin typeface="Myriad Pro" panose="020B0503030403020204" pitchFamily="34" charset="0"/>
                <a:ea typeface="MS PGothic" pitchFamily="34" charset="-128"/>
              </a:rPr>
              <a:t>[</a:t>
            </a:r>
            <a:r>
              <a:rPr lang="is-IS" altLang="en-US" sz="1600" b="0" dirty="0">
                <a:solidFill>
                  <a:srgbClr val="7F7F7F"/>
                </a:solidFill>
                <a:latin typeface="Myriad Pro" panose="020B0503030403020204" pitchFamily="34" charset="0"/>
                <a:ea typeface="MS PGothic" pitchFamily="34" charset="-128"/>
              </a:rPr>
              <a:t>29.6</a:t>
            </a:r>
            <a:r>
              <a:rPr lang="en-GB" altLang="en-US" sz="1600" b="0" dirty="0">
                <a:solidFill>
                  <a:srgbClr val="7F7F7F"/>
                </a:solidFill>
                <a:latin typeface="Myriad Pro" panose="020B0503030403020204" pitchFamily="34" charset="0"/>
                <a:ea typeface="MS PGothic" pitchFamily="34" charset="-128"/>
              </a:rPr>
              <a:t> million – 41.7 million]</a:t>
            </a:r>
            <a:endParaRPr lang="en-US" sz="1600" b="0" dirty="0">
              <a:latin typeface="Myriad Pro" panose="020B0503030403020204" pitchFamily="34" charset="0"/>
            </a:endParaRPr>
          </a:p>
        </p:txBody>
      </p:sp>
      <p:sp>
        <p:nvSpPr>
          <p:cNvPr id="7" name="Rectangle 6"/>
          <p:cNvSpPr/>
          <p:nvPr/>
        </p:nvSpPr>
        <p:spPr>
          <a:xfrm>
            <a:off x="2081605" y="3497427"/>
            <a:ext cx="2636208" cy="707885"/>
          </a:xfrm>
          <a:prstGeom prst="rect">
            <a:avLst/>
          </a:prstGeom>
        </p:spPr>
        <p:txBody>
          <a:bodyPr wrap="square" lIns="91424" tIns="45712" rIns="91424" bIns="45712">
            <a:spAutoFit/>
          </a:bodyPr>
          <a:lstStyle/>
          <a:p>
            <a:pPr algn="ctr" rtl="1">
              <a:lnSpc>
                <a:spcPts val="2425"/>
              </a:lnSpc>
            </a:pPr>
            <a:r>
              <a:rPr lang="fi-FI" altLang="en-US" sz="1600" b="0" dirty="0">
                <a:solidFill>
                  <a:srgbClr val="000000"/>
                </a:solidFill>
                <a:latin typeface="Myriad Pro" panose="020B0503030403020204" pitchFamily="34" charset="0"/>
                <a:ea typeface="MS PGothic" pitchFamily="34" charset="-128"/>
              </a:rPr>
              <a:t>18.2</a:t>
            </a:r>
            <a:r>
              <a:rPr lang="en-GB" altLang="en-US" sz="1600" b="0" dirty="0">
                <a:solidFill>
                  <a:srgbClr val="000000"/>
                </a:solidFill>
                <a:latin typeface="Myriad Pro" panose="020B0503030403020204" pitchFamily="34" charset="0"/>
                <a:ea typeface="MS PGothic" pitchFamily="34" charset="-128"/>
              </a:rPr>
              <a:t> million</a:t>
            </a:r>
          </a:p>
          <a:p>
            <a:pPr algn="ctr" rtl="1">
              <a:lnSpc>
                <a:spcPts val="2425"/>
              </a:lnSpc>
            </a:pPr>
            <a:r>
              <a:rPr lang="en-GB" altLang="en-US" sz="1600" b="0" dirty="0">
                <a:solidFill>
                  <a:srgbClr val="7F7F7F"/>
                </a:solidFill>
                <a:latin typeface="Myriad Pro" panose="020B0503030403020204" pitchFamily="34" charset="0"/>
                <a:ea typeface="MS PGothic" pitchFamily="34" charset="-128"/>
              </a:rPr>
              <a:t>[</a:t>
            </a:r>
            <a:r>
              <a:rPr lang="is-IS" altLang="en-US" sz="1600" b="0" dirty="0">
                <a:solidFill>
                  <a:srgbClr val="7F7F7F"/>
                </a:solidFill>
                <a:latin typeface="Myriad Pro" panose="020B0503030403020204" pitchFamily="34" charset="0"/>
                <a:ea typeface="MS PGothic" pitchFamily="34" charset="-128"/>
              </a:rPr>
              <a:t>15.6</a:t>
            </a:r>
            <a:r>
              <a:rPr lang="en-GB" altLang="en-US" sz="1600" b="0" dirty="0">
                <a:solidFill>
                  <a:srgbClr val="7F7F7F"/>
                </a:solidFill>
                <a:latin typeface="Myriad Pro" panose="020B0503030403020204" pitchFamily="34" charset="0"/>
                <a:ea typeface="MS PGothic" pitchFamily="34" charset="-128"/>
              </a:rPr>
              <a:t> million – </a:t>
            </a:r>
            <a:r>
              <a:rPr lang="is-IS" altLang="en-US" sz="1600" b="0" dirty="0">
                <a:solidFill>
                  <a:srgbClr val="7F7F7F"/>
                </a:solidFill>
                <a:latin typeface="Myriad Pro" panose="020B0503030403020204" pitchFamily="34" charset="0"/>
                <a:ea typeface="MS PGothic" pitchFamily="34" charset="-128"/>
              </a:rPr>
              <a:t>21.4</a:t>
            </a:r>
            <a:r>
              <a:rPr lang="en-GB" altLang="en-US" sz="1600" b="0" dirty="0">
                <a:solidFill>
                  <a:srgbClr val="7F7F7F"/>
                </a:solidFill>
                <a:latin typeface="Myriad Pro" panose="020B0503030403020204" pitchFamily="34" charset="0"/>
                <a:ea typeface="MS PGothic" pitchFamily="34" charset="-128"/>
              </a:rPr>
              <a:t> million]</a:t>
            </a:r>
          </a:p>
        </p:txBody>
      </p:sp>
      <p:sp>
        <p:nvSpPr>
          <p:cNvPr id="8" name="Rectangle 7"/>
          <p:cNvSpPr/>
          <p:nvPr/>
        </p:nvSpPr>
        <p:spPr>
          <a:xfrm>
            <a:off x="1930636" y="4355479"/>
            <a:ext cx="2938148" cy="707885"/>
          </a:xfrm>
          <a:prstGeom prst="rect">
            <a:avLst/>
          </a:prstGeom>
        </p:spPr>
        <p:txBody>
          <a:bodyPr wrap="square" lIns="91424" tIns="45712" rIns="91424" bIns="45712">
            <a:spAutoFit/>
          </a:bodyPr>
          <a:lstStyle/>
          <a:p>
            <a:pPr algn="ctr" rtl="1">
              <a:lnSpc>
                <a:spcPts val="2425"/>
              </a:lnSpc>
            </a:pPr>
            <a:r>
              <a:rPr lang="fi-FI" altLang="en-US" sz="1600" b="0" dirty="0">
                <a:solidFill>
                  <a:srgbClr val="000000"/>
                </a:solidFill>
                <a:latin typeface="Myriad Pro" panose="020B0503030403020204" pitchFamily="34" charset="0"/>
                <a:ea typeface="MS PGothic" pitchFamily="34" charset="-128"/>
              </a:rPr>
              <a:t>16.8</a:t>
            </a:r>
            <a:r>
              <a:rPr lang="en-GB" altLang="en-US" sz="1600" b="0" dirty="0">
                <a:solidFill>
                  <a:srgbClr val="000000"/>
                </a:solidFill>
                <a:latin typeface="Myriad Pro" panose="020B0503030403020204" pitchFamily="34" charset="0"/>
                <a:ea typeface="MS PGothic" pitchFamily="34" charset="-128"/>
              </a:rPr>
              <a:t> million</a:t>
            </a:r>
            <a:r>
              <a:rPr lang="en-GB" altLang="en-US" sz="1600" b="0" dirty="0">
                <a:solidFill>
                  <a:schemeClr val="tx1"/>
                </a:solidFill>
                <a:latin typeface="Myriad Pro" panose="020B0503030403020204" pitchFamily="34" charset="0"/>
                <a:ea typeface="MS PGothic" pitchFamily="34" charset="-128"/>
              </a:rPr>
              <a:t> </a:t>
            </a:r>
          </a:p>
          <a:p>
            <a:pPr algn="ctr" rtl="1">
              <a:lnSpc>
                <a:spcPts val="2425"/>
              </a:lnSpc>
            </a:pPr>
            <a:r>
              <a:rPr lang="en-GB" altLang="en-US" sz="1600" b="0" dirty="0">
                <a:solidFill>
                  <a:srgbClr val="7F7F7F"/>
                </a:solidFill>
                <a:latin typeface="Myriad Pro" panose="020B0503030403020204" pitchFamily="34" charset="0"/>
                <a:ea typeface="MS PGothic" pitchFamily="34" charset="-128"/>
              </a:rPr>
              <a:t>[</a:t>
            </a:r>
            <a:r>
              <a:rPr lang="en-US" altLang="en-US" sz="1600" b="0" dirty="0">
                <a:solidFill>
                  <a:srgbClr val="7F7F7F"/>
                </a:solidFill>
                <a:latin typeface="Myriad Pro" panose="020B0503030403020204" pitchFamily="34" charset="0"/>
                <a:ea typeface="MS PGothic" pitchFamily="34" charset="-128"/>
              </a:rPr>
              <a:t>13.9 million </a:t>
            </a:r>
            <a:r>
              <a:rPr lang="en-GB" altLang="en-US" sz="1600" b="0" dirty="0">
                <a:solidFill>
                  <a:srgbClr val="7F7F7F"/>
                </a:solidFill>
                <a:latin typeface="Myriad Pro" panose="020B0503030403020204" pitchFamily="34" charset="0"/>
                <a:ea typeface="MS PGothic" pitchFamily="34" charset="-128"/>
              </a:rPr>
              <a:t>– 20.4 million]</a:t>
            </a:r>
            <a:endParaRPr lang="en-US" altLang="en-US" sz="1600" b="0" dirty="0">
              <a:solidFill>
                <a:srgbClr val="7F7F7F"/>
              </a:solidFill>
              <a:latin typeface="Myriad Pro" panose="020B0503030403020204" pitchFamily="34" charset="0"/>
              <a:ea typeface="MS PGothic" pitchFamily="34" charset="-128"/>
            </a:endParaRPr>
          </a:p>
        </p:txBody>
      </p:sp>
      <p:sp>
        <p:nvSpPr>
          <p:cNvPr id="9" name="Rectangle 8"/>
          <p:cNvSpPr/>
          <p:nvPr/>
        </p:nvSpPr>
        <p:spPr>
          <a:xfrm>
            <a:off x="2004325" y="5187761"/>
            <a:ext cx="2790770" cy="707885"/>
          </a:xfrm>
          <a:prstGeom prst="rect">
            <a:avLst/>
          </a:prstGeom>
        </p:spPr>
        <p:txBody>
          <a:bodyPr wrap="square" lIns="91424" tIns="45712" rIns="91424" bIns="45712">
            <a:spAutoFit/>
          </a:bodyPr>
          <a:lstStyle/>
          <a:p>
            <a:pPr algn="ctr" rtl="1">
              <a:lnSpc>
                <a:spcPts val="2425"/>
              </a:lnSpc>
            </a:pPr>
            <a:r>
              <a:rPr lang="en-US" altLang="en-US" sz="1600" b="0" dirty="0">
                <a:solidFill>
                  <a:srgbClr val="000000"/>
                </a:solidFill>
                <a:latin typeface="Myriad Pro" panose="020B0503030403020204" pitchFamily="34" charset="0"/>
                <a:ea typeface="MS PGothic" pitchFamily="34" charset="-128"/>
              </a:rPr>
              <a:t>1.8 million</a:t>
            </a:r>
            <a:r>
              <a:rPr lang="en-US" altLang="en-US" sz="1600" b="0" dirty="0">
                <a:solidFill>
                  <a:schemeClr val="tx1"/>
                </a:solidFill>
                <a:latin typeface="Myriad Pro" panose="020B0503030403020204" pitchFamily="34" charset="0"/>
                <a:ea typeface="MS PGothic" pitchFamily="34" charset="-128"/>
              </a:rPr>
              <a:t> </a:t>
            </a:r>
          </a:p>
          <a:p>
            <a:pPr algn="ctr" rtl="1">
              <a:lnSpc>
                <a:spcPts val="2425"/>
              </a:lnSpc>
            </a:pPr>
            <a:r>
              <a:rPr lang="en-GB" altLang="en-US" sz="1600" b="0" dirty="0">
                <a:solidFill>
                  <a:srgbClr val="7F7F7F"/>
                </a:solidFill>
                <a:latin typeface="Myriad Pro" panose="020B0503030403020204" pitchFamily="34" charset="0"/>
                <a:ea typeface="MS PGothic" pitchFamily="34" charset="-128"/>
              </a:rPr>
              <a:t>[</a:t>
            </a:r>
            <a:r>
              <a:rPr lang="is-IS" altLang="en-US" sz="1600" b="0" dirty="0">
                <a:solidFill>
                  <a:srgbClr val="7F7F7F"/>
                </a:solidFill>
                <a:latin typeface="Myriad Pro" panose="020B0503030403020204" pitchFamily="34" charset="0"/>
                <a:ea typeface="MS PGothic" pitchFamily="34" charset="-128"/>
              </a:rPr>
              <a:t>1.3</a:t>
            </a:r>
            <a:r>
              <a:rPr lang="en-GB" altLang="en-US" sz="1600" b="0" dirty="0">
                <a:solidFill>
                  <a:srgbClr val="7F7F7F"/>
                </a:solidFill>
                <a:latin typeface="Myriad Pro" panose="020B0503030403020204" pitchFamily="34" charset="0"/>
                <a:ea typeface="MS PGothic" pitchFamily="34" charset="-128"/>
              </a:rPr>
              <a:t> million – 2.4 million] </a:t>
            </a:r>
            <a:endParaRPr lang="en-US" altLang="en-US" sz="1600" b="0" dirty="0">
              <a:solidFill>
                <a:srgbClr val="7F7F7F"/>
              </a:solidFill>
              <a:latin typeface="Myriad Pro" panose="020B0503030403020204" pitchFamily="34" charset="0"/>
              <a:ea typeface="MS PGothic" pitchFamily="34" charset="-128"/>
            </a:endParaRPr>
          </a:p>
        </p:txBody>
      </p:sp>
      <p:sp>
        <p:nvSpPr>
          <p:cNvPr id="10" name="Rectangle 9"/>
          <p:cNvSpPr/>
          <p:nvPr/>
        </p:nvSpPr>
        <p:spPr>
          <a:xfrm>
            <a:off x="5110446" y="1898107"/>
            <a:ext cx="2868362" cy="615553"/>
          </a:xfrm>
          <a:prstGeom prst="rect">
            <a:avLst/>
          </a:prstGeom>
        </p:spPr>
        <p:txBody>
          <a:bodyPr wrap="square" lIns="91424" tIns="45712" rIns="91424" bIns="45712">
            <a:spAutoFit/>
          </a:bodyPr>
          <a:lstStyle/>
          <a:p>
            <a:pPr algn="ctr"/>
            <a:r>
              <a:rPr lang="is-IS" altLang="en-US" sz="1800" b="0" dirty="0">
                <a:solidFill>
                  <a:srgbClr val="FF0000"/>
                </a:solidFill>
                <a:latin typeface="Myriad Pro" panose="020B0503030403020204" pitchFamily="34" charset="0"/>
                <a:ea typeface="MS PGothic" pitchFamily="34" charset="-128"/>
              </a:rPr>
              <a:t>1.8 </a:t>
            </a:r>
            <a:r>
              <a:rPr lang="en-US" altLang="en-US" sz="1800" b="0" dirty="0">
                <a:solidFill>
                  <a:srgbClr val="FF0000"/>
                </a:solidFill>
                <a:latin typeface="Myriad Pro" panose="020B0503030403020204" pitchFamily="34" charset="0"/>
                <a:ea typeface="MS PGothic" pitchFamily="34" charset="-128"/>
              </a:rPr>
              <a:t>million</a:t>
            </a:r>
          </a:p>
          <a:p>
            <a:pPr algn="ctr"/>
            <a:r>
              <a:rPr lang="en-GB" altLang="en-US" sz="1600" b="0" dirty="0">
                <a:solidFill>
                  <a:srgbClr val="7F7F7F"/>
                </a:solidFill>
                <a:latin typeface="Myriad Pro" panose="020B0503030403020204" pitchFamily="34" charset="0"/>
                <a:ea typeface="MS PGothic" pitchFamily="34" charset="-128"/>
              </a:rPr>
              <a:t>[</a:t>
            </a:r>
            <a:r>
              <a:rPr lang="is-IS" altLang="en-US" sz="1600" b="0" dirty="0">
                <a:solidFill>
                  <a:srgbClr val="7F7F7F"/>
                </a:solidFill>
                <a:latin typeface="Myriad Pro" panose="020B0503030403020204" pitchFamily="34" charset="0"/>
                <a:ea typeface="MS PGothic" pitchFamily="34" charset="-128"/>
              </a:rPr>
              <a:t>1.4</a:t>
            </a:r>
            <a:r>
              <a:rPr lang="en-GB" altLang="en-US" sz="1600" b="0" dirty="0">
                <a:solidFill>
                  <a:srgbClr val="7F7F7F"/>
                </a:solidFill>
                <a:latin typeface="Myriad Pro" panose="020B0503030403020204" pitchFamily="34" charset="0"/>
                <a:ea typeface="MS PGothic" pitchFamily="34" charset="-128"/>
              </a:rPr>
              <a:t> million – 2.4</a:t>
            </a:r>
            <a:r>
              <a:rPr lang="is-IS" altLang="en-US" sz="1600" b="0" dirty="0">
                <a:solidFill>
                  <a:srgbClr val="7F7F7F"/>
                </a:solidFill>
                <a:latin typeface="Myriad Pro" panose="020B0503030403020204" pitchFamily="34" charset="0"/>
                <a:ea typeface="MS PGothic" pitchFamily="34" charset="-128"/>
              </a:rPr>
              <a:t> </a:t>
            </a:r>
            <a:r>
              <a:rPr lang="en-GB" altLang="en-US" sz="1600" b="0" dirty="0">
                <a:solidFill>
                  <a:srgbClr val="7F7F7F"/>
                </a:solidFill>
                <a:latin typeface="Myriad Pro" panose="020B0503030403020204" pitchFamily="34" charset="0"/>
                <a:ea typeface="MS PGothic" pitchFamily="34" charset="-128"/>
              </a:rPr>
              <a:t>million]</a:t>
            </a:r>
            <a:endParaRPr lang="en-US" sz="1600" b="0" dirty="0">
              <a:latin typeface="Myriad Pro" panose="020B0503030403020204" pitchFamily="34" charset="0"/>
            </a:endParaRPr>
          </a:p>
        </p:txBody>
      </p:sp>
      <p:sp>
        <p:nvSpPr>
          <p:cNvPr id="11" name="Rectangle 10"/>
          <p:cNvSpPr/>
          <p:nvPr/>
        </p:nvSpPr>
        <p:spPr>
          <a:xfrm>
            <a:off x="5041500" y="5185598"/>
            <a:ext cx="2754107" cy="707885"/>
          </a:xfrm>
          <a:prstGeom prst="rect">
            <a:avLst/>
          </a:prstGeom>
        </p:spPr>
        <p:txBody>
          <a:bodyPr wrap="square" lIns="91424" tIns="45712" rIns="91424" bIns="45712">
            <a:spAutoFit/>
          </a:bodyPr>
          <a:lstStyle/>
          <a:p>
            <a:pPr algn="ctr" rtl="1">
              <a:lnSpc>
                <a:spcPts val="2425"/>
              </a:lnSpc>
            </a:pPr>
            <a:r>
              <a:rPr lang="cs-CZ" altLang="en-US" sz="1600" b="0" dirty="0">
                <a:solidFill>
                  <a:srgbClr val="000000"/>
                </a:solidFill>
                <a:latin typeface="Myriad Pro" panose="020B0503030403020204" pitchFamily="34" charset="0"/>
                <a:ea typeface="MS PGothic" pitchFamily="34" charset="-128"/>
              </a:rPr>
              <a:t>1</a:t>
            </a:r>
            <a:r>
              <a:rPr lang="fr-CH" altLang="en-US" sz="1600" b="0" dirty="0">
                <a:solidFill>
                  <a:srgbClr val="000000"/>
                </a:solidFill>
                <a:latin typeface="Myriad Pro" panose="020B0503030403020204" pitchFamily="34" charset="0"/>
                <a:ea typeface="MS PGothic" pitchFamily="34" charset="-128"/>
              </a:rPr>
              <a:t>80 000</a:t>
            </a:r>
          </a:p>
          <a:p>
            <a:pPr algn="ctr" rtl="1">
              <a:lnSpc>
                <a:spcPts val="2425"/>
              </a:lnSpc>
            </a:pPr>
            <a:r>
              <a:rPr lang="en-GB" altLang="en-US" sz="1600" b="0" dirty="0">
                <a:solidFill>
                  <a:srgbClr val="7F7F7F"/>
                </a:solidFill>
                <a:latin typeface="Myriad Pro" panose="020B0503030403020204" pitchFamily="34" charset="0"/>
                <a:ea typeface="MS PGothic" pitchFamily="34" charset="-128"/>
              </a:rPr>
              <a:t>[110 000 – 260 000]</a:t>
            </a:r>
            <a:endParaRPr lang="en-US" altLang="en-US" sz="1600" b="0" dirty="0">
              <a:solidFill>
                <a:srgbClr val="7F7F7F"/>
              </a:solidFill>
              <a:latin typeface="Myriad Pro" panose="020B0503030403020204" pitchFamily="34" charset="0"/>
              <a:ea typeface="MS PGothic" pitchFamily="34" charset="-128"/>
            </a:endParaRPr>
          </a:p>
        </p:txBody>
      </p:sp>
      <p:sp>
        <p:nvSpPr>
          <p:cNvPr id="12" name="Rectangle 11"/>
          <p:cNvSpPr/>
          <p:nvPr/>
        </p:nvSpPr>
        <p:spPr>
          <a:xfrm>
            <a:off x="5225389" y="2719427"/>
            <a:ext cx="2386329" cy="584775"/>
          </a:xfrm>
          <a:prstGeom prst="rect">
            <a:avLst/>
          </a:prstGeom>
        </p:spPr>
        <p:txBody>
          <a:bodyPr wrap="square" lIns="91424" tIns="45712" rIns="91424" bIns="45712">
            <a:spAutoFit/>
          </a:bodyPr>
          <a:lstStyle/>
          <a:p>
            <a:pPr algn="ctr"/>
            <a:r>
              <a:rPr lang="en-GB" altLang="en-US" sz="1600" b="0" dirty="0">
                <a:solidFill>
                  <a:srgbClr val="000000"/>
                </a:solidFill>
                <a:latin typeface="Myriad Pro" panose="020B0503030403020204" pitchFamily="34" charset="0"/>
                <a:ea typeface="MS PGothic" pitchFamily="34" charset="-128"/>
              </a:rPr>
              <a:t>1.6 million</a:t>
            </a:r>
          </a:p>
          <a:p>
            <a:pPr algn="ctr"/>
            <a:r>
              <a:rPr lang="en-GB" altLang="en-US" sz="1600" b="0" dirty="0">
                <a:solidFill>
                  <a:srgbClr val="7F7F7F"/>
                </a:solidFill>
                <a:latin typeface="Myriad Pro" panose="020B0503030403020204" pitchFamily="34" charset="0"/>
                <a:ea typeface="MS PGothic" pitchFamily="34" charset="-128"/>
              </a:rPr>
              <a:t>[1.3 million – 2.1 million]</a:t>
            </a:r>
            <a:endParaRPr lang="en-US" sz="1600" b="0" dirty="0">
              <a:latin typeface="Myriad Pro" panose="020B0503030403020204" pitchFamily="34" charset="0"/>
            </a:endParaRPr>
          </a:p>
        </p:txBody>
      </p:sp>
      <p:sp>
        <p:nvSpPr>
          <p:cNvPr id="13" name="Rectangle 12"/>
          <p:cNvSpPr/>
          <p:nvPr/>
        </p:nvSpPr>
        <p:spPr>
          <a:xfrm>
            <a:off x="5337844" y="3682092"/>
            <a:ext cx="2062480" cy="338555"/>
          </a:xfrm>
          <a:prstGeom prst="rect">
            <a:avLst/>
          </a:prstGeom>
        </p:spPr>
        <p:txBody>
          <a:bodyPr wrap="square" lIns="91424" tIns="45712" rIns="91424" bIns="45712">
            <a:spAutoFit/>
          </a:bodyPr>
          <a:lstStyle/>
          <a:p>
            <a:pPr algn="ctr"/>
            <a:r>
              <a:rPr lang="en-GB" altLang="en-US" sz="1600" b="0" dirty="0">
                <a:solidFill>
                  <a:srgbClr val="7F7F7F"/>
                </a:solidFill>
                <a:latin typeface="Myriad Pro" panose="020B0503030403020204" pitchFamily="34" charset="0"/>
                <a:ea typeface="MS PGothic" pitchFamily="34" charset="-128"/>
              </a:rPr>
              <a:t>– </a:t>
            </a:r>
            <a:endParaRPr lang="en-US" sz="1600" dirty="0">
              <a:latin typeface="Myriad Pro" panose="020B0503030403020204" pitchFamily="34" charset="0"/>
            </a:endParaRPr>
          </a:p>
        </p:txBody>
      </p:sp>
      <p:sp>
        <p:nvSpPr>
          <p:cNvPr id="14" name="Rectangle 13"/>
          <p:cNvSpPr/>
          <p:nvPr/>
        </p:nvSpPr>
        <p:spPr>
          <a:xfrm>
            <a:off x="5337844" y="4526178"/>
            <a:ext cx="2062480" cy="338555"/>
          </a:xfrm>
          <a:prstGeom prst="rect">
            <a:avLst/>
          </a:prstGeom>
        </p:spPr>
        <p:txBody>
          <a:bodyPr wrap="square" lIns="91424" tIns="45712" rIns="91424" bIns="45712">
            <a:spAutoFit/>
          </a:bodyPr>
          <a:lstStyle/>
          <a:p>
            <a:pPr algn="ctr"/>
            <a:r>
              <a:rPr lang="en-GB" altLang="en-US" sz="1600" b="0" dirty="0">
                <a:solidFill>
                  <a:srgbClr val="7F7F7F"/>
                </a:solidFill>
                <a:latin typeface="Myriad Pro" panose="020B0503030403020204" pitchFamily="34" charset="0"/>
                <a:ea typeface="MS PGothic" pitchFamily="34" charset="-128"/>
              </a:rPr>
              <a:t>– </a:t>
            </a:r>
            <a:endParaRPr lang="en-US" sz="1600" dirty="0">
              <a:latin typeface="Myriad Pro" panose="020B0503030403020204" pitchFamily="34" charset="0"/>
            </a:endParaRPr>
          </a:p>
        </p:txBody>
      </p:sp>
      <p:sp>
        <p:nvSpPr>
          <p:cNvPr id="15" name="Rectangle 14"/>
          <p:cNvSpPr/>
          <p:nvPr/>
        </p:nvSpPr>
        <p:spPr>
          <a:xfrm>
            <a:off x="8439184" y="3682092"/>
            <a:ext cx="2062480" cy="338555"/>
          </a:xfrm>
          <a:prstGeom prst="rect">
            <a:avLst/>
          </a:prstGeom>
        </p:spPr>
        <p:txBody>
          <a:bodyPr wrap="square" lIns="91424" tIns="45712" rIns="91424" bIns="45712">
            <a:spAutoFit/>
          </a:bodyPr>
          <a:lstStyle/>
          <a:p>
            <a:pPr algn="ctr"/>
            <a:r>
              <a:rPr lang="en-GB" altLang="en-US" sz="1600" b="0" dirty="0">
                <a:solidFill>
                  <a:srgbClr val="7F7F7F"/>
                </a:solidFill>
                <a:latin typeface="Myriad Pro" panose="020B0503030403020204" pitchFamily="34" charset="0"/>
                <a:ea typeface="MS PGothic" pitchFamily="34" charset="-128"/>
              </a:rPr>
              <a:t>– </a:t>
            </a:r>
            <a:endParaRPr lang="en-US" sz="1600" dirty="0">
              <a:latin typeface="Myriad Pro" panose="020B0503030403020204" pitchFamily="34" charset="0"/>
            </a:endParaRPr>
          </a:p>
        </p:txBody>
      </p:sp>
      <p:sp>
        <p:nvSpPr>
          <p:cNvPr id="16" name="Rectangle 15"/>
          <p:cNvSpPr/>
          <p:nvPr/>
        </p:nvSpPr>
        <p:spPr>
          <a:xfrm>
            <a:off x="8439184" y="4526178"/>
            <a:ext cx="2062480" cy="338555"/>
          </a:xfrm>
          <a:prstGeom prst="rect">
            <a:avLst/>
          </a:prstGeom>
        </p:spPr>
        <p:txBody>
          <a:bodyPr wrap="square" lIns="91424" tIns="45712" rIns="91424" bIns="45712">
            <a:spAutoFit/>
          </a:bodyPr>
          <a:lstStyle/>
          <a:p>
            <a:pPr algn="ctr"/>
            <a:r>
              <a:rPr lang="en-GB" altLang="en-US" sz="1600" b="0" dirty="0">
                <a:solidFill>
                  <a:srgbClr val="7F7F7F"/>
                </a:solidFill>
                <a:latin typeface="Myriad Pro" panose="020B0503030403020204" pitchFamily="34" charset="0"/>
                <a:ea typeface="MS PGothic" pitchFamily="34" charset="-128"/>
              </a:rPr>
              <a:t>– </a:t>
            </a:r>
            <a:endParaRPr lang="en-US" sz="1600" dirty="0">
              <a:latin typeface="Myriad Pro" panose="020B0503030403020204" pitchFamily="34" charset="0"/>
            </a:endParaRPr>
          </a:p>
        </p:txBody>
      </p:sp>
      <p:sp>
        <p:nvSpPr>
          <p:cNvPr id="17" name="Rectangle 16"/>
          <p:cNvSpPr/>
          <p:nvPr/>
        </p:nvSpPr>
        <p:spPr>
          <a:xfrm>
            <a:off x="8082534" y="1898106"/>
            <a:ext cx="2995074" cy="615553"/>
          </a:xfrm>
          <a:prstGeom prst="rect">
            <a:avLst/>
          </a:prstGeom>
        </p:spPr>
        <p:txBody>
          <a:bodyPr wrap="square" lIns="91424" tIns="45712" rIns="91424" bIns="45712">
            <a:spAutoFit/>
          </a:bodyPr>
          <a:lstStyle/>
          <a:p>
            <a:pPr algn="ctr"/>
            <a:r>
              <a:rPr lang="en-US" altLang="en-US" sz="1800" b="0" dirty="0">
                <a:solidFill>
                  <a:srgbClr val="FF0000"/>
                </a:solidFill>
                <a:latin typeface="Myriad Pro" panose="020B0503030403020204" pitchFamily="34" charset="0"/>
                <a:ea typeface="MS PGothic" pitchFamily="34" charset="-128"/>
              </a:rPr>
              <a:t>940 000 </a:t>
            </a:r>
          </a:p>
          <a:p>
            <a:pPr algn="ctr"/>
            <a:r>
              <a:rPr lang="en-GB" altLang="en-US" sz="1600" b="0" dirty="0">
                <a:solidFill>
                  <a:srgbClr val="7F7F7F"/>
                </a:solidFill>
                <a:latin typeface="Myriad Pro" panose="020B0503030403020204" pitchFamily="34" charset="0"/>
                <a:ea typeface="MS PGothic" pitchFamily="34" charset="-128"/>
              </a:rPr>
              <a:t>[</a:t>
            </a:r>
            <a:r>
              <a:rPr lang="is-IS" altLang="en-US" sz="1600" b="0" dirty="0">
                <a:solidFill>
                  <a:srgbClr val="7F7F7F"/>
                </a:solidFill>
                <a:latin typeface="Myriad Pro" panose="020B0503030403020204" pitchFamily="34" charset="0"/>
                <a:ea typeface="MS PGothic" pitchFamily="34" charset="-128"/>
              </a:rPr>
              <a:t>670 000</a:t>
            </a:r>
            <a:r>
              <a:rPr lang="en-GB" altLang="en-US" sz="1600" b="0" dirty="0">
                <a:solidFill>
                  <a:srgbClr val="7F7F7F"/>
                </a:solidFill>
                <a:latin typeface="Myriad Pro" panose="020B0503030403020204" pitchFamily="34" charset="0"/>
                <a:ea typeface="MS PGothic" pitchFamily="34" charset="-128"/>
              </a:rPr>
              <a:t> – 1.3 million]</a:t>
            </a:r>
            <a:endParaRPr lang="en-US" sz="1600" b="0" dirty="0">
              <a:latin typeface="Myriad Pro" panose="020B0503030403020204" pitchFamily="34" charset="0"/>
            </a:endParaRPr>
          </a:p>
        </p:txBody>
      </p:sp>
      <p:sp>
        <p:nvSpPr>
          <p:cNvPr id="18" name="Rectangle 17"/>
          <p:cNvSpPr/>
          <p:nvPr/>
        </p:nvSpPr>
        <p:spPr>
          <a:xfrm>
            <a:off x="8076887" y="2719426"/>
            <a:ext cx="2705807" cy="584775"/>
          </a:xfrm>
          <a:prstGeom prst="rect">
            <a:avLst/>
          </a:prstGeom>
        </p:spPr>
        <p:txBody>
          <a:bodyPr wrap="square" lIns="91424" tIns="45712" rIns="91424" bIns="45712">
            <a:spAutoFit/>
          </a:bodyPr>
          <a:lstStyle/>
          <a:p>
            <a:pPr algn="ctr"/>
            <a:r>
              <a:rPr lang="en-GB" altLang="en-US" sz="1600" b="0" dirty="0">
                <a:solidFill>
                  <a:srgbClr val="000000"/>
                </a:solidFill>
                <a:latin typeface="Myriad Pro" panose="020B0503030403020204" pitchFamily="34" charset="0"/>
                <a:ea typeface="MS PGothic" pitchFamily="34" charset="-128"/>
              </a:rPr>
              <a:t>830 000</a:t>
            </a:r>
          </a:p>
          <a:p>
            <a:pPr algn="ctr"/>
            <a:r>
              <a:rPr lang="en-GB" altLang="en-US" sz="1600" b="0" dirty="0">
                <a:solidFill>
                  <a:srgbClr val="7F7F7F"/>
                </a:solidFill>
                <a:latin typeface="Myriad Pro" panose="020B0503030403020204" pitchFamily="34" charset="0"/>
                <a:ea typeface="MS PGothic" pitchFamily="34" charset="-128"/>
              </a:rPr>
              <a:t>[590 000 – 1.2 million]</a:t>
            </a:r>
            <a:endParaRPr lang="en-US" sz="1600" b="0" dirty="0">
              <a:latin typeface="Myriad Pro" panose="020B0503030403020204" pitchFamily="34" charset="0"/>
            </a:endParaRPr>
          </a:p>
        </p:txBody>
      </p:sp>
      <p:sp>
        <p:nvSpPr>
          <p:cNvPr id="19" name="Rectangle 18"/>
          <p:cNvSpPr/>
          <p:nvPr/>
        </p:nvSpPr>
        <p:spPr>
          <a:xfrm>
            <a:off x="8082536" y="5172368"/>
            <a:ext cx="2694509" cy="707870"/>
          </a:xfrm>
          <a:prstGeom prst="rect">
            <a:avLst/>
          </a:prstGeom>
        </p:spPr>
        <p:txBody>
          <a:bodyPr wrap="square" lIns="91424" tIns="45712" rIns="91424" bIns="45712">
            <a:spAutoFit/>
          </a:bodyPr>
          <a:lstStyle/>
          <a:p>
            <a:pPr algn="ctr" rtl="1">
              <a:lnSpc>
                <a:spcPts val="2425"/>
              </a:lnSpc>
            </a:pPr>
            <a:r>
              <a:rPr lang="en-US" altLang="en-US" sz="1600" b="0" dirty="0">
                <a:solidFill>
                  <a:srgbClr val="000000"/>
                </a:solidFill>
                <a:latin typeface="Myriad Pro" panose="020B0503030403020204" pitchFamily="34" charset="0"/>
                <a:ea typeface="MS PGothic" pitchFamily="34" charset="-128"/>
              </a:rPr>
              <a:t>110 000</a:t>
            </a:r>
          </a:p>
          <a:p>
            <a:pPr algn="ctr" rtl="1">
              <a:lnSpc>
                <a:spcPts val="2425"/>
              </a:lnSpc>
            </a:pPr>
            <a:r>
              <a:rPr lang="en-GB" altLang="en-US" sz="1600" b="0" dirty="0">
                <a:solidFill>
                  <a:srgbClr val="7F7F7F"/>
                </a:solidFill>
                <a:latin typeface="Myriad Pro" panose="020B0503030403020204" pitchFamily="34" charset="0"/>
                <a:ea typeface="MS PGothic" pitchFamily="34" charset="-128"/>
              </a:rPr>
              <a:t>[63 000 – 160 000]</a:t>
            </a:r>
          </a:p>
        </p:txBody>
      </p:sp>
      <p:sp>
        <p:nvSpPr>
          <p:cNvPr id="20" name="TextBox 11"/>
          <p:cNvSpPr txBox="1">
            <a:spLocks noChangeArrowheads="1"/>
          </p:cNvSpPr>
          <p:nvPr/>
        </p:nvSpPr>
        <p:spPr bwMode="auto">
          <a:xfrm>
            <a:off x="984284" y="6081829"/>
            <a:ext cx="3632200" cy="307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2" tIns="45696" rIns="91392" bIns="45696">
            <a:spAutoFit/>
          </a:bodyPr>
          <a:lstStyle/>
          <a:p>
            <a:pPr eaLnBrk="1" hangingPunct="1"/>
            <a:r>
              <a:rPr lang="fr-CH" altLang="en-US" sz="1400" dirty="0">
                <a:latin typeface="Franklin Gothic Book" panose="020B0503020102020204" pitchFamily="34" charset="0"/>
              </a:rPr>
              <a:t>Source: UNAIDS/WHO </a:t>
            </a:r>
            <a:r>
              <a:rPr lang="fr-CH" altLang="en-US" sz="1400" dirty="0" err="1">
                <a:latin typeface="Franklin Gothic Book" panose="020B0503020102020204" pitchFamily="34" charset="0"/>
              </a:rPr>
              <a:t>estimates</a:t>
            </a:r>
            <a:endParaRPr lang="fr-CH" altLang="en-US" sz="1400" dirty="0">
              <a:latin typeface="Franklin Gothic Book" panose="020B0503020102020204" pitchFamily="34" charset="0"/>
            </a:endParaRPr>
          </a:p>
        </p:txBody>
      </p:sp>
      <p:sp>
        <p:nvSpPr>
          <p:cNvPr id="21" name="TextBox 20"/>
          <p:cNvSpPr txBox="1"/>
          <p:nvPr/>
        </p:nvSpPr>
        <p:spPr>
          <a:xfrm>
            <a:off x="2227610" y="1076160"/>
            <a:ext cx="2458142" cy="646331"/>
          </a:xfrm>
          <a:prstGeom prst="rect">
            <a:avLst/>
          </a:prstGeom>
          <a:noFill/>
        </p:spPr>
        <p:txBody>
          <a:bodyPr wrap="square" rtlCol="0">
            <a:spAutoFit/>
          </a:bodyPr>
          <a:lstStyle/>
          <a:p>
            <a:pPr algn="ctr"/>
            <a:r>
              <a:rPr lang="en-US" sz="1800" dirty="0">
                <a:solidFill>
                  <a:schemeClr val="tx1"/>
                </a:solidFill>
              </a:rPr>
              <a:t>People living with HIV in 2017</a:t>
            </a:r>
          </a:p>
        </p:txBody>
      </p:sp>
      <p:sp>
        <p:nvSpPr>
          <p:cNvPr id="22" name="TextBox 21"/>
          <p:cNvSpPr txBox="1"/>
          <p:nvPr/>
        </p:nvSpPr>
        <p:spPr>
          <a:xfrm>
            <a:off x="5225389" y="1076160"/>
            <a:ext cx="2590281" cy="646331"/>
          </a:xfrm>
          <a:prstGeom prst="rect">
            <a:avLst/>
          </a:prstGeom>
          <a:noFill/>
        </p:spPr>
        <p:txBody>
          <a:bodyPr wrap="square" rtlCol="0">
            <a:spAutoFit/>
          </a:bodyPr>
          <a:lstStyle/>
          <a:p>
            <a:pPr algn="ctr"/>
            <a:r>
              <a:rPr lang="en-US" sz="1800" dirty="0">
                <a:solidFill>
                  <a:schemeClr val="tx1"/>
                </a:solidFill>
              </a:rPr>
              <a:t>People newly infected with HIV in 2017</a:t>
            </a:r>
          </a:p>
        </p:txBody>
      </p:sp>
      <p:sp>
        <p:nvSpPr>
          <p:cNvPr id="23" name="TextBox 22"/>
          <p:cNvSpPr txBox="1"/>
          <p:nvPr/>
        </p:nvSpPr>
        <p:spPr>
          <a:xfrm>
            <a:off x="8597188" y="1057174"/>
            <a:ext cx="1965765" cy="646331"/>
          </a:xfrm>
          <a:prstGeom prst="rect">
            <a:avLst/>
          </a:prstGeom>
          <a:noFill/>
        </p:spPr>
        <p:txBody>
          <a:bodyPr wrap="square" rtlCol="0">
            <a:spAutoFit/>
          </a:bodyPr>
          <a:lstStyle/>
          <a:p>
            <a:pPr algn="ctr"/>
            <a:r>
              <a:rPr lang="en-US" sz="1800" dirty="0">
                <a:solidFill>
                  <a:schemeClr val="tx1"/>
                </a:solidFill>
              </a:rPr>
              <a:t>HIV-related deaths 2017</a:t>
            </a:r>
          </a:p>
        </p:txBody>
      </p:sp>
      <p:pic>
        <p:nvPicPr>
          <p:cNvPr id="24" name="Picture 2">
            <a:extLst>
              <a:ext uri="{FF2B5EF4-FFF2-40B4-BE49-F238E27FC236}">
                <a16:creationId xmlns:a16="http://schemas.microsoft.com/office/drawing/2014/main" id="{5759D0BE-BE7A-4AA1-9E80-20D57A50344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6295" y="3339335"/>
            <a:ext cx="1288286" cy="2186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07428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heel(1)">
                                      <p:cBhvr>
                                        <p:cTn id="7"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AIDS 2016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 id="{ADBD3347-1A0F-45F0-B4B5-B886B317FA11}" vid="{2289ECF3-0365-4EFC-8344-95011E66FDF4}"/>
    </a:ext>
  </a:extLst>
</a:theme>
</file>

<file path=ppt/theme/theme2.xml><?xml version="1.0" encoding="utf-8"?>
<a:theme xmlns:a="http://schemas.openxmlformats.org/drawingml/2006/main" name="2_AIDS 2016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 id="{ADBD3347-1A0F-45F0-B4B5-B886B317FA11}" vid="{2289ECF3-0365-4EFC-8344-95011E66FDF4}"/>
    </a:ext>
  </a:extLst>
</a:theme>
</file>

<file path=ppt/theme/theme3.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AIDS 2016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 id="{ADBD3347-1A0F-45F0-B4B5-B886B317FA11}" vid="{2289ECF3-0365-4EFC-8344-95011E66FDF4}"/>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AIDS2016_template</Template>
  <TotalTime>26633</TotalTime>
  <Words>1973</Words>
  <Application>Microsoft Office PowerPoint</Application>
  <PresentationFormat>Widescreen</PresentationFormat>
  <Paragraphs>382</Paragraphs>
  <Slides>32</Slides>
  <Notes>15</Notes>
  <HiddenSlides>0</HiddenSlides>
  <MMClips>0</MMClips>
  <ScaleCrop>false</ScaleCrop>
  <HeadingPairs>
    <vt:vector size="6" baseType="variant">
      <vt:variant>
        <vt:lpstr>Fonts Used</vt:lpstr>
      </vt:variant>
      <vt:variant>
        <vt:i4>16</vt:i4>
      </vt:variant>
      <vt:variant>
        <vt:lpstr>Theme</vt:lpstr>
      </vt:variant>
      <vt:variant>
        <vt:i4>4</vt:i4>
      </vt:variant>
      <vt:variant>
        <vt:lpstr>Slide Titles</vt:lpstr>
      </vt:variant>
      <vt:variant>
        <vt:i4>32</vt:i4>
      </vt:variant>
    </vt:vector>
  </HeadingPairs>
  <TitlesOfParts>
    <vt:vector size="52" baseType="lpstr">
      <vt:lpstr>MS PGothic</vt:lpstr>
      <vt:lpstr>Arial</vt:lpstr>
      <vt:lpstr>Bahnschrift SemiBold</vt:lpstr>
      <vt:lpstr>Bahnschrift SemiBold Condensed</vt:lpstr>
      <vt:lpstr>Bahnschrift SemiBold SemiConden</vt:lpstr>
      <vt:lpstr>Calibri</vt:lpstr>
      <vt:lpstr>Franklin Gothic Book</vt:lpstr>
      <vt:lpstr>Gill Sans MT</vt:lpstr>
      <vt:lpstr>Helvetica</vt:lpstr>
      <vt:lpstr>Myriad Pro</vt:lpstr>
      <vt:lpstr>Raleway</vt:lpstr>
      <vt:lpstr>Rubik</vt:lpstr>
      <vt:lpstr>Times New Roman</vt:lpstr>
      <vt:lpstr>Titillium Web</vt:lpstr>
      <vt:lpstr>Tw Cen MT</vt:lpstr>
      <vt:lpstr>Verdana</vt:lpstr>
      <vt:lpstr>AIDS 2016_Template</vt:lpstr>
      <vt:lpstr>2_AIDS 2016_Template</vt:lpstr>
      <vt:lpstr>Office Theme</vt:lpstr>
      <vt:lpstr>1_AIDS 2016_Template</vt:lpstr>
      <vt:lpstr>PowerPoint Presentation</vt:lpstr>
      <vt:lpstr>Lost in Translation:  PrEP Implementation &amp; Transgender People</vt:lpstr>
      <vt:lpstr>Disclosures</vt:lpstr>
      <vt:lpstr>Sex &amp; Gender</vt:lpstr>
      <vt:lpstr>Transgender Populations</vt:lpstr>
      <vt:lpstr>Global Estimates of Transgender Persons</vt:lpstr>
      <vt:lpstr>PowerPoint Presentation</vt:lpstr>
      <vt:lpstr>PowerPoint Presentation</vt:lpstr>
      <vt:lpstr>Summary of the Global HIV Epidemic (2017)</vt:lpstr>
      <vt:lpstr>PowerPoint Presentation</vt:lpstr>
      <vt:lpstr>Global Burden of HIV in Transgender Women</vt:lpstr>
      <vt:lpstr>Global burden of HIV among Transmasculine Persons</vt:lpstr>
      <vt:lpstr>HIV Incidence  Transgender Women</vt:lpstr>
      <vt:lpstr>PrEP: Results from Clinical Trials</vt:lpstr>
      <vt:lpstr>PrEP Efficacy in Transgender Women </vt:lpstr>
      <vt:lpstr>PrEP Efficacy in Transgender Women </vt:lpstr>
      <vt:lpstr>More to Consider</vt:lpstr>
      <vt:lpstr>            </vt:lpstr>
      <vt:lpstr>PowerPoint Presentation</vt:lpstr>
      <vt:lpstr>LITE Study*</vt:lpstr>
      <vt:lpstr>Indications for PrEP among LITE Participants</vt:lpstr>
      <vt:lpstr>PrEP continuum among Transgender Women</vt:lpstr>
      <vt:lpstr>PrEP Continuum for Transgender Men</vt:lpstr>
      <vt:lpstr>Barriers/Facilitators for PrEP in Trans People</vt:lpstr>
      <vt:lpstr>Affirming Spaces</vt:lpstr>
      <vt:lpstr>PowerPoint Presentation</vt:lpstr>
      <vt:lpstr>HIV Screening</vt:lpstr>
      <vt:lpstr>PowerPoint Presentation</vt:lpstr>
      <vt:lpstr>Scaling up PrEP</vt:lpstr>
      <vt:lpstr>Projects in Progress</vt:lpstr>
      <vt:lpstr>Take Home Messages</vt:lpstr>
      <vt:lpstr>Acknowledgements </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Joe Entwistle</dc:creator>
  <cp:lastModifiedBy>Media</cp:lastModifiedBy>
  <cp:revision>355</cp:revision>
  <cp:lastPrinted>2017-01-16T15:31:13Z</cp:lastPrinted>
  <dcterms:created xsi:type="dcterms:W3CDTF">2017-01-13T09:09:35Z</dcterms:created>
  <dcterms:modified xsi:type="dcterms:W3CDTF">2019-07-22T12:56:45Z</dcterms:modified>
</cp:coreProperties>
</file>